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7558ddfa0e45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60cb4e8bd64938"/>
  </p:sldMasterIdLst>
  <p:sldIdLst>
    <p:sldId xmlns:r="http://schemas.openxmlformats.org/officeDocument/2006/relationships" id="256" r:id="R9c661218bfc14321"/>
    <p:sldId xmlns:r="http://schemas.openxmlformats.org/officeDocument/2006/relationships" id="257" r:id="Ra769f60f19364a76"/>
    <p:sldId xmlns:r="http://schemas.openxmlformats.org/officeDocument/2006/relationships" id="258" r:id="Rf56883731b264768"/>
    <p:sldId xmlns:r="http://schemas.openxmlformats.org/officeDocument/2006/relationships" id="259" r:id="Rd40e3343ac1a4584"/>
    <p:sldId xmlns:r="http://schemas.openxmlformats.org/officeDocument/2006/relationships" id="260" r:id="R9543ce0358a340e2"/>
    <p:sldId xmlns:r="http://schemas.openxmlformats.org/officeDocument/2006/relationships" id="261" r:id="R83015a971c8f4c25"/>
    <p:sldId xmlns:r="http://schemas.openxmlformats.org/officeDocument/2006/relationships" id="262" r:id="R25871839be6e4f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0cb4e8bd64938" /><Relationship Type="http://schemas.openxmlformats.org/officeDocument/2006/relationships/slide" Target="/ppt/slides/slide1.xml" Id="R9c661218bfc14321" /><Relationship Type="http://schemas.openxmlformats.org/officeDocument/2006/relationships/slide" Target="/ppt/slides/slide2.xml" Id="Ra769f60f19364a76" /><Relationship Type="http://schemas.openxmlformats.org/officeDocument/2006/relationships/slide" Target="/ppt/slides/slide3.xml" Id="Rf56883731b264768" /><Relationship Type="http://schemas.openxmlformats.org/officeDocument/2006/relationships/slide" Target="/ppt/slides/slide4.xml" Id="Rd40e3343ac1a4584" /><Relationship Type="http://schemas.openxmlformats.org/officeDocument/2006/relationships/slide" Target="/ppt/slides/slide5.xml" Id="R9543ce0358a340e2" /><Relationship Type="http://schemas.openxmlformats.org/officeDocument/2006/relationships/slide" Target="/ppt/slides/slide6.xml" Id="R83015a971c8f4c25" /><Relationship Type="http://schemas.openxmlformats.org/officeDocument/2006/relationships/slide" Target="/ppt/slides/slide7.xml" Id="R25871839be6e4f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8ac2d973941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ef798731f4d1a" /><Relationship Type="http://schemas.openxmlformats.org/officeDocument/2006/relationships/theme" Target="/ppt/slideMasters/theme/theme1.xml" Id="R1e6f82176129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9ef798731f4d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bcc0db05347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0cf875b7944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4c62622bd45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8f499ff1c40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ddb1a9f734c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ca4e2d4fb4e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f1f25e0604d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MORE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 INNOVATION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2 848 558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LEIV EIRIKSSON NYSKAPING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 INNOVATION AS  –  35,7 %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MOREFISH AS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Pirsenteret, Havnegata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svein@morefish.no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915 212 794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 INNOVATION AS</a:t>
            </a:r>
          </a:p>
        </p:txBody>
      </p:sp>
    </p:spTree>
  </p:cSld>
  <p:clrMapOvr>
    <a:masterClrMapping xmlns:a="http://schemas.openxmlformats.org/drawingml/2006/main"/>
  </p:clrMapOvr>
</p:sld>
</file>