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4bc4872f6a40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a2647fc474d2f"/>
  </p:sldMasterIdLst>
  <p:sldIdLst>
    <p:sldId xmlns:r="http://schemas.openxmlformats.org/officeDocument/2006/relationships" id="256" r:id="R586aafe8b4024a22"/>
    <p:sldId xmlns:r="http://schemas.openxmlformats.org/officeDocument/2006/relationships" id="257" r:id="R4dd13aa0a6fd4054"/>
    <p:sldId xmlns:r="http://schemas.openxmlformats.org/officeDocument/2006/relationships" id="258" r:id="Rea8a76e8dc804c0c"/>
    <p:sldId xmlns:r="http://schemas.openxmlformats.org/officeDocument/2006/relationships" id="259" r:id="Rb8bd8c51f13b4e96"/>
    <p:sldId xmlns:r="http://schemas.openxmlformats.org/officeDocument/2006/relationships" id="260" r:id="R7133b182c83d4570"/>
    <p:sldId xmlns:r="http://schemas.openxmlformats.org/officeDocument/2006/relationships" id="261" r:id="Rf58eb6be4c5740b5"/>
    <p:sldId xmlns:r="http://schemas.openxmlformats.org/officeDocument/2006/relationships" id="262" r:id="R846e21bb22f049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a2647fc474d2f" /><Relationship Type="http://schemas.openxmlformats.org/officeDocument/2006/relationships/slide" Target="/ppt/slides/slide1.xml" Id="R586aafe8b4024a22" /><Relationship Type="http://schemas.openxmlformats.org/officeDocument/2006/relationships/slide" Target="/ppt/slides/slide2.xml" Id="R4dd13aa0a6fd4054" /><Relationship Type="http://schemas.openxmlformats.org/officeDocument/2006/relationships/slide" Target="/ppt/slides/slide3.xml" Id="Rea8a76e8dc804c0c" /><Relationship Type="http://schemas.openxmlformats.org/officeDocument/2006/relationships/slide" Target="/ppt/slides/slide4.xml" Id="Rb8bd8c51f13b4e96" /><Relationship Type="http://schemas.openxmlformats.org/officeDocument/2006/relationships/slide" Target="/ppt/slides/slide5.xml" Id="R7133b182c83d4570" /><Relationship Type="http://schemas.openxmlformats.org/officeDocument/2006/relationships/slide" Target="/ppt/slides/slide6.xml" Id="Rf58eb6be4c5740b5" /><Relationship Type="http://schemas.openxmlformats.org/officeDocument/2006/relationships/slide" Target="/ppt/slides/slide7.xml" Id="R846e21bb22f049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3c93a0e994a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18dbaf5c14d0c" /><Relationship Type="http://schemas.openxmlformats.org/officeDocument/2006/relationships/theme" Target="/ppt/slideMasters/theme/theme1.xml" Id="Rf8d16cf53c5f49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d18dbaf5c14d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cd29fb34d45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78aa2b22941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797d3d3c74c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b4f4c9e0041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02d5e70f244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7a8367fef40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27fdec37f49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INOR HOLDING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1 481 784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10 263 562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10 463 562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IDA NORDBY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Hamarveien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1464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915 212 697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INOR HOLDING AS</a:t>
            </a:r>
          </a:p>
        </p:txBody>
      </p:sp>
    </p:spTree>
  </p:cSld>
  <p:clrMapOvr>
    <a:masterClrMapping xmlns:a="http://schemas.openxmlformats.org/drawingml/2006/main"/>
  </p:clrMapOvr>
</p:sld>
</file>