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9ad5297ced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2a34546ea44b8"/>
  </p:sldMasterIdLst>
  <p:sldIdLst>
    <p:sldId xmlns:r="http://schemas.openxmlformats.org/officeDocument/2006/relationships" id="256" r:id="R9b462736c913406e"/>
    <p:sldId xmlns:r="http://schemas.openxmlformats.org/officeDocument/2006/relationships" id="257" r:id="Rb32fdb0895864942"/>
    <p:sldId xmlns:r="http://schemas.openxmlformats.org/officeDocument/2006/relationships" id="258" r:id="R4957d603f20549de"/>
    <p:sldId xmlns:r="http://schemas.openxmlformats.org/officeDocument/2006/relationships" id="259" r:id="R124c8f3a0cb344e1"/>
    <p:sldId xmlns:r="http://schemas.openxmlformats.org/officeDocument/2006/relationships" id="260" r:id="Rda050d0db6984735"/>
    <p:sldId xmlns:r="http://schemas.openxmlformats.org/officeDocument/2006/relationships" id="261" r:id="Rc9458972710447a1"/>
    <p:sldId xmlns:r="http://schemas.openxmlformats.org/officeDocument/2006/relationships" id="262" r:id="Rfa5b337d7f5b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2a34546ea44b8" /><Relationship Type="http://schemas.openxmlformats.org/officeDocument/2006/relationships/slide" Target="/ppt/slides/slide1.xml" Id="R9b462736c913406e" /><Relationship Type="http://schemas.openxmlformats.org/officeDocument/2006/relationships/slide" Target="/ppt/slides/slide2.xml" Id="Rb32fdb0895864942" /><Relationship Type="http://schemas.openxmlformats.org/officeDocument/2006/relationships/slide" Target="/ppt/slides/slide3.xml" Id="R4957d603f20549de" /><Relationship Type="http://schemas.openxmlformats.org/officeDocument/2006/relationships/slide" Target="/ppt/slides/slide4.xml" Id="R124c8f3a0cb344e1" /><Relationship Type="http://schemas.openxmlformats.org/officeDocument/2006/relationships/slide" Target="/ppt/slides/slide5.xml" Id="Rda050d0db6984735" /><Relationship Type="http://schemas.openxmlformats.org/officeDocument/2006/relationships/slide" Target="/ppt/slides/slide6.xml" Id="Rc9458972710447a1" /><Relationship Type="http://schemas.openxmlformats.org/officeDocument/2006/relationships/slide" Target="/ppt/slides/slide7.xml" Id="Rfa5b337d7f5b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0d1a1ed6c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ada62fe474a33" /><Relationship Type="http://schemas.openxmlformats.org/officeDocument/2006/relationships/theme" Target="/ppt/slideMasters/theme/theme1.xml" Id="R5cc5c0a55cb4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eada62fe474a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edc301fee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1dd9657b1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b3602556c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508d65de9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9476dbe6a41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a5e8d5ba14d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041656855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