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897a0a978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29be885bc4b42"/>
  </p:sldMasterIdLst>
  <p:sldIdLst>
    <p:sldId xmlns:r="http://schemas.openxmlformats.org/officeDocument/2006/relationships" id="256" r:id="R39722dbf35a649b2"/>
    <p:sldId xmlns:r="http://schemas.openxmlformats.org/officeDocument/2006/relationships" id="257" r:id="R250912af30554c22"/>
    <p:sldId xmlns:r="http://schemas.openxmlformats.org/officeDocument/2006/relationships" id="258" r:id="Rdeb5b70dd95a4020"/>
    <p:sldId xmlns:r="http://schemas.openxmlformats.org/officeDocument/2006/relationships" id="259" r:id="R7de3e36997904075"/>
    <p:sldId xmlns:r="http://schemas.openxmlformats.org/officeDocument/2006/relationships" id="260" r:id="R07f5dec623624111"/>
    <p:sldId xmlns:r="http://schemas.openxmlformats.org/officeDocument/2006/relationships" id="261" r:id="R28b9c751ae0f4023"/>
    <p:sldId xmlns:r="http://schemas.openxmlformats.org/officeDocument/2006/relationships" id="262" r:id="R976f50cb47be4e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29be885bc4b42" /><Relationship Type="http://schemas.openxmlformats.org/officeDocument/2006/relationships/slide" Target="/ppt/slides/slide1.xml" Id="R39722dbf35a649b2" /><Relationship Type="http://schemas.openxmlformats.org/officeDocument/2006/relationships/slide" Target="/ppt/slides/slide2.xml" Id="R250912af30554c22" /><Relationship Type="http://schemas.openxmlformats.org/officeDocument/2006/relationships/slide" Target="/ppt/slides/slide3.xml" Id="Rdeb5b70dd95a4020" /><Relationship Type="http://schemas.openxmlformats.org/officeDocument/2006/relationships/slide" Target="/ppt/slides/slide4.xml" Id="R7de3e36997904075" /><Relationship Type="http://schemas.openxmlformats.org/officeDocument/2006/relationships/slide" Target="/ppt/slides/slide5.xml" Id="R07f5dec623624111" /><Relationship Type="http://schemas.openxmlformats.org/officeDocument/2006/relationships/slide" Target="/ppt/slides/slide6.xml" Id="R28b9c751ae0f4023" /><Relationship Type="http://schemas.openxmlformats.org/officeDocument/2006/relationships/slide" Target="/ppt/slides/slide7.xml" Id="R976f50cb47be4e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abbaccc4d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0db1012e649c0" /><Relationship Type="http://schemas.openxmlformats.org/officeDocument/2006/relationships/theme" Target="/ppt/slideMasters/theme/theme1.xml" Id="R524f1bcdfeb7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0db1012e649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13be3570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5b12426674c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4ddc62890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9f2bbce9f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1cfe474e2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0f9f91e21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e92ececa6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JØSSANG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JØSSANG INVEST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JØSSANG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torejossang@hotmail.com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