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aa3e635b294b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7a28d2d98e40ea"/>
  </p:sldMasterIdLst>
  <p:sldIdLst>
    <p:sldId xmlns:r="http://schemas.openxmlformats.org/officeDocument/2006/relationships" id="256" r:id="R6a29cffc8c184224"/>
    <p:sldId xmlns:r="http://schemas.openxmlformats.org/officeDocument/2006/relationships" id="257" r:id="Rd225ec7bbbf747c2"/>
    <p:sldId xmlns:r="http://schemas.openxmlformats.org/officeDocument/2006/relationships" id="258" r:id="R997db35e1bd448ad"/>
    <p:sldId xmlns:r="http://schemas.openxmlformats.org/officeDocument/2006/relationships" id="259" r:id="R66283bc5abb34e0f"/>
    <p:sldId xmlns:r="http://schemas.openxmlformats.org/officeDocument/2006/relationships" id="260" r:id="R9622e0194ce84dca"/>
    <p:sldId xmlns:r="http://schemas.openxmlformats.org/officeDocument/2006/relationships" id="261" r:id="Rf5d0dcf585174234"/>
    <p:sldId xmlns:r="http://schemas.openxmlformats.org/officeDocument/2006/relationships" id="262" r:id="Rf49f5165af2b48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a28d2d98e40ea" /><Relationship Type="http://schemas.openxmlformats.org/officeDocument/2006/relationships/slide" Target="/ppt/slides/slide1.xml" Id="R6a29cffc8c184224" /><Relationship Type="http://schemas.openxmlformats.org/officeDocument/2006/relationships/slide" Target="/ppt/slides/slide2.xml" Id="Rd225ec7bbbf747c2" /><Relationship Type="http://schemas.openxmlformats.org/officeDocument/2006/relationships/slide" Target="/ppt/slides/slide3.xml" Id="R997db35e1bd448ad" /><Relationship Type="http://schemas.openxmlformats.org/officeDocument/2006/relationships/slide" Target="/ppt/slides/slide4.xml" Id="R66283bc5abb34e0f" /><Relationship Type="http://schemas.openxmlformats.org/officeDocument/2006/relationships/slide" Target="/ppt/slides/slide5.xml" Id="R9622e0194ce84dca" /><Relationship Type="http://schemas.openxmlformats.org/officeDocument/2006/relationships/slide" Target="/ppt/slides/slide6.xml" Id="Rf5d0dcf585174234" /><Relationship Type="http://schemas.openxmlformats.org/officeDocument/2006/relationships/slide" Target="/ppt/slides/slide7.xml" Id="Rf49f5165af2b48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3efd41ddb45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d6107048e402d" /><Relationship Type="http://schemas.openxmlformats.org/officeDocument/2006/relationships/theme" Target="/ppt/slideMasters/theme/theme1.xml" Id="R29b2a8fd9eae45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6d6107048e40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d5375d9b649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2adde646447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a5040d80140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0bc3cadd946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7943db44c41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f72701a0943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c36be2ca94b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JØSSANG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JØSSANG INVEST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590 670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1 334 008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1 340 032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JØSSANG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Liljevegen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4105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torejossang@hotmail.com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915 211 321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