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c9537806d44f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b09fa4a3de4301"/>
  </p:sldMasterIdLst>
  <p:sldIdLst>
    <p:sldId xmlns:r="http://schemas.openxmlformats.org/officeDocument/2006/relationships" id="256" r:id="R4ab5d5b9fbe942d9"/>
    <p:sldId xmlns:r="http://schemas.openxmlformats.org/officeDocument/2006/relationships" id="257" r:id="Re96e73e8eca7497c"/>
    <p:sldId xmlns:r="http://schemas.openxmlformats.org/officeDocument/2006/relationships" id="258" r:id="R0b8ad05cb6894eb4"/>
    <p:sldId xmlns:r="http://schemas.openxmlformats.org/officeDocument/2006/relationships" id="259" r:id="R540a00108bdc43a0"/>
    <p:sldId xmlns:r="http://schemas.openxmlformats.org/officeDocument/2006/relationships" id="260" r:id="R399d7f56df3046a9"/>
    <p:sldId xmlns:r="http://schemas.openxmlformats.org/officeDocument/2006/relationships" id="261" r:id="R9b251e58c5414373"/>
    <p:sldId xmlns:r="http://schemas.openxmlformats.org/officeDocument/2006/relationships" id="262" r:id="R2dddd116740749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b09fa4a3de4301" /><Relationship Type="http://schemas.openxmlformats.org/officeDocument/2006/relationships/slide" Target="/ppt/slides/slide1.xml" Id="R4ab5d5b9fbe942d9" /><Relationship Type="http://schemas.openxmlformats.org/officeDocument/2006/relationships/slide" Target="/ppt/slides/slide2.xml" Id="Re96e73e8eca7497c" /><Relationship Type="http://schemas.openxmlformats.org/officeDocument/2006/relationships/slide" Target="/ppt/slides/slide3.xml" Id="R0b8ad05cb6894eb4" /><Relationship Type="http://schemas.openxmlformats.org/officeDocument/2006/relationships/slide" Target="/ppt/slides/slide4.xml" Id="R540a00108bdc43a0" /><Relationship Type="http://schemas.openxmlformats.org/officeDocument/2006/relationships/slide" Target="/ppt/slides/slide5.xml" Id="R399d7f56df3046a9" /><Relationship Type="http://schemas.openxmlformats.org/officeDocument/2006/relationships/slide" Target="/ppt/slides/slide6.xml" Id="R9b251e58c5414373" /><Relationship Type="http://schemas.openxmlformats.org/officeDocument/2006/relationships/slide" Target="/ppt/slides/slide7.xml" Id="R2dddd116740749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9087b119c646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c28040b3244b6" /><Relationship Type="http://schemas.openxmlformats.org/officeDocument/2006/relationships/theme" Target="/ppt/slideMasters/theme/theme1.xml" Id="R8380036b15d345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1c28040b3244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e21e296e24e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cf422ed0549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f28e795fd49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2cd6faf3e46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4fe4d8e5b46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a73a6be5a4c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5ac5bb43444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JØSSANG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JØSSANG INVEST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590 670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1 334 008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1 340 032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JØSSANG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Liljevegen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4105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torejossang@hotmail.com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915 211 321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JØSSANG INVEST AS</a:t>
            </a:r>
          </a:p>
        </p:txBody>
      </p:sp>
    </p:spTree>
  </p:cSld>
  <p:clrMapOvr>
    <a:masterClrMapping xmlns:a="http://schemas.openxmlformats.org/drawingml/2006/main"/>
  </p:clrMapOvr>
</p:sld>
</file>