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bbddd82db545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a61f3cd16d4c11"/>
  </p:sldMasterIdLst>
  <p:sldIdLst>
    <p:sldId xmlns:r="http://schemas.openxmlformats.org/officeDocument/2006/relationships" id="256" r:id="R4774b967cc754b7b"/>
    <p:sldId xmlns:r="http://schemas.openxmlformats.org/officeDocument/2006/relationships" id="257" r:id="R00cbdc834e5a4076"/>
    <p:sldId xmlns:r="http://schemas.openxmlformats.org/officeDocument/2006/relationships" id="258" r:id="Rf8edc420d87a40be"/>
    <p:sldId xmlns:r="http://schemas.openxmlformats.org/officeDocument/2006/relationships" id="259" r:id="R7a6b72424bd44051"/>
    <p:sldId xmlns:r="http://schemas.openxmlformats.org/officeDocument/2006/relationships" id="260" r:id="R2542a3e3e6bf4b21"/>
    <p:sldId xmlns:r="http://schemas.openxmlformats.org/officeDocument/2006/relationships" id="261" r:id="Rdcc508612bbc42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a61f3cd16d4c11" /><Relationship Type="http://schemas.openxmlformats.org/officeDocument/2006/relationships/slide" Target="/ppt/slides/slide1.xml" Id="R4774b967cc754b7b" /><Relationship Type="http://schemas.openxmlformats.org/officeDocument/2006/relationships/slide" Target="/ppt/slides/slide2.xml" Id="R00cbdc834e5a4076" /><Relationship Type="http://schemas.openxmlformats.org/officeDocument/2006/relationships/slide" Target="/ppt/slides/slide3.xml" Id="Rf8edc420d87a40be" /><Relationship Type="http://schemas.openxmlformats.org/officeDocument/2006/relationships/slide" Target="/ppt/slides/slide4.xml" Id="R7a6b72424bd44051" /><Relationship Type="http://schemas.openxmlformats.org/officeDocument/2006/relationships/slide" Target="/ppt/slides/slide5.xml" Id="R2542a3e3e6bf4b21" /><Relationship Type="http://schemas.openxmlformats.org/officeDocument/2006/relationships/slide" Target="/ppt/slides/slide6.xml" Id="Rdcc508612bbc42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c044508ca941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bfe28a835a4496" /><Relationship Type="http://schemas.openxmlformats.org/officeDocument/2006/relationships/theme" Target="/ppt/slideMasters/theme/theme1.xml" Id="R0451f72d499b4e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bfe28a835a44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89d5af89494f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d2770b0cd847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c9fe14a97e44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74724e792a47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85a1d0d3d44d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051d44c6c84a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JØSSANG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JØSSANG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JØSSANG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JØSSANG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JØSSANG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JØSSANG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Liljevegen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4105 Jørpeland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torejossang@hotmail.com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915 211 321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JØSSANG INVEST AS</a:t>
            </a:r>
          </a:p>
        </p:txBody>
      </p:sp>
    </p:spTree>
  </p:cSld>
  <p:clrMapOvr>
    <a:masterClrMapping xmlns:a="http://schemas.openxmlformats.org/drawingml/2006/main"/>
  </p:clrMapOvr>
</p:sld>
</file>