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64b8b19f1840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51bbdcf5bf40b5"/>
  </p:sldMasterIdLst>
  <p:sldIdLst>
    <p:sldId xmlns:r="http://schemas.openxmlformats.org/officeDocument/2006/relationships" id="256" r:id="R96384c75f467474e"/>
    <p:sldId xmlns:r="http://schemas.openxmlformats.org/officeDocument/2006/relationships" id="257" r:id="R844f980314034a1c"/>
    <p:sldId xmlns:r="http://schemas.openxmlformats.org/officeDocument/2006/relationships" id="258" r:id="Raab2987d20a2457f"/>
    <p:sldId xmlns:r="http://schemas.openxmlformats.org/officeDocument/2006/relationships" id="259" r:id="R87fcde5546304a65"/>
    <p:sldId xmlns:r="http://schemas.openxmlformats.org/officeDocument/2006/relationships" id="260" r:id="R54e9af34f03748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51bbdcf5bf40b5" /><Relationship Type="http://schemas.openxmlformats.org/officeDocument/2006/relationships/slide" Target="/ppt/slides/slide1.xml" Id="R96384c75f467474e" /><Relationship Type="http://schemas.openxmlformats.org/officeDocument/2006/relationships/slide" Target="/ppt/slides/slide2.xml" Id="R844f980314034a1c" /><Relationship Type="http://schemas.openxmlformats.org/officeDocument/2006/relationships/slide" Target="/ppt/slides/slide3.xml" Id="Raab2987d20a2457f" /><Relationship Type="http://schemas.openxmlformats.org/officeDocument/2006/relationships/slide" Target="/ppt/slides/slide4.xml" Id="R87fcde5546304a65" /><Relationship Type="http://schemas.openxmlformats.org/officeDocument/2006/relationships/slide" Target="/ppt/slides/slide5.xml" Id="R54e9af34f03748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6afe0d547f41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815078a8f4241" /><Relationship Type="http://schemas.openxmlformats.org/officeDocument/2006/relationships/theme" Target="/ppt/slideMasters/theme/theme1.xml" Id="R2a2b8ba3daa644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6815078a8f42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3f60b092b45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3daa91e6446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bd718108140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eef8bbc7444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de1d105164f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BAG BRANDS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BAG BRANDS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BAG BRANDS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BAG BRANDS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BAG BRANDS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BAG BRANDS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915 209 769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BAG BRANDS 2 AS</a:t>
            </a:r>
          </a:p>
        </p:txBody>
      </p:sp>
    </p:spTree>
  </p:cSld>
  <p:clrMapOvr>
    <a:masterClrMapping xmlns:a="http://schemas.openxmlformats.org/drawingml/2006/main"/>
  </p:clrMapOvr>
</p:sld>
</file>