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848926950743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2a929a383e4be9"/>
  </p:sldMasterIdLst>
  <p:sldIdLst>
    <p:sldId xmlns:r="http://schemas.openxmlformats.org/officeDocument/2006/relationships" id="256" r:id="R1b1ff9aca3414830"/>
    <p:sldId xmlns:r="http://schemas.openxmlformats.org/officeDocument/2006/relationships" id="257" r:id="Re560b42d4e8e410b"/>
    <p:sldId xmlns:r="http://schemas.openxmlformats.org/officeDocument/2006/relationships" id="258" r:id="R334e4aa9501143da"/>
    <p:sldId xmlns:r="http://schemas.openxmlformats.org/officeDocument/2006/relationships" id="259" r:id="R54abf7f32a15405c"/>
    <p:sldId xmlns:r="http://schemas.openxmlformats.org/officeDocument/2006/relationships" id="260" r:id="R79bcc9776e18457e"/>
    <p:sldId xmlns:r="http://schemas.openxmlformats.org/officeDocument/2006/relationships" id="261" r:id="R1fe595cc45f84a9b"/>
    <p:sldId xmlns:r="http://schemas.openxmlformats.org/officeDocument/2006/relationships" id="262" r:id="R91a05f7cccf748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2a929a383e4be9" /><Relationship Type="http://schemas.openxmlformats.org/officeDocument/2006/relationships/slide" Target="/ppt/slides/slide1.xml" Id="R1b1ff9aca3414830" /><Relationship Type="http://schemas.openxmlformats.org/officeDocument/2006/relationships/slide" Target="/ppt/slides/slide2.xml" Id="Re560b42d4e8e410b" /><Relationship Type="http://schemas.openxmlformats.org/officeDocument/2006/relationships/slide" Target="/ppt/slides/slide3.xml" Id="R334e4aa9501143da" /><Relationship Type="http://schemas.openxmlformats.org/officeDocument/2006/relationships/slide" Target="/ppt/slides/slide4.xml" Id="R54abf7f32a15405c" /><Relationship Type="http://schemas.openxmlformats.org/officeDocument/2006/relationships/slide" Target="/ppt/slides/slide5.xml" Id="R79bcc9776e18457e" /><Relationship Type="http://schemas.openxmlformats.org/officeDocument/2006/relationships/slide" Target="/ppt/slides/slide6.xml" Id="R1fe595cc45f84a9b" /><Relationship Type="http://schemas.openxmlformats.org/officeDocument/2006/relationships/slide" Target="/ppt/slides/slide7.xml" Id="R91a05f7cccf748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67f967ec10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04501d3874ff5" /><Relationship Type="http://schemas.openxmlformats.org/officeDocument/2006/relationships/theme" Target="/ppt/slideMasters/theme/theme1.xml" Id="R69857be8abbc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104501d3874f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3be102a6746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ca2a0676b46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b7c11aa6f45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ed5f95fea43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081bddf5d4d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17c9f7e66841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75b57b3734d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HTS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HTS TRANSPORT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192 329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−30 874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SKAVØYPOLL HELGE TONNY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Deknepollvegen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helge.skavoypoll@sdsl.no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915 207 804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HTS TRANSPORT AS</a:t>
            </a:r>
          </a:p>
        </p:txBody>
      </p:sp>
    </p:spTree>
  </p:cSld>
  <p:clrMapOvr>
    <a:masterClrMapping xmlns:a="http://schemas.openxmlformats.org/drawingml/2006/main"/>
  </p:clrMapOvr>
</p:sld>
</file>