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78b1cc1fe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2b7ecf33d4b09"/>
  </p:sldMasterIdLst>
  <p:sldIdLst>
    <p:sldId xmlns:r="http://schemas.openxmlformats.org/officeDocument/2006/relationships" id="256" r:id="Ra13b9bcb759b4bc3"/>
    <p:sldId xmlns:r="http://schemas.openxmlformats.org/officeDocument/2006/relationships" id="257" r:id="Rad71585adea8428f"/>
    <p:sldId xmlns:r="http://schemas.openxmlformats.org/officeDocument/2006/relationships" id="258" r:id="Rb59261af8f624df6"/>
    <p:sldId xmlns:r="http://schemas.openxmlformats.org/officeDocument/2006/relationships" id="259" r:id="R7946e25754c04b65"/>
    <p:sldId xmlns:r="http://schemas.openxmlformats.org/officeDocument/2006/relationships" id="260" r:id="Ra5c37965df864f62"/>
    <p:sldId xmlns:r="http://schemas.openxmlformats.org/officeDocument/2006/relationships" id="261" r:id="R4176cb812aec4ba1"/>
    <p:sldId xmlns:r="http://schemas.openxmlformats.org/officeDocument/2006/relationships" id="262" r:id="Rbc5febd54feb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2b7ecf33d4b09" /><Relationship Type="http://schemas.openxmlformats.org/officeDocument/2006/relationships/slide" Target="/ppt/slides/slide1.xml" Id="Ra13b9bcb759b4bc3" /><Relationship Type="http://schemas.openxmlformats.org/officeDocument/2006/relationships/slide" Target="/ppt/slides/slide2.xml" Id="Rad71585adea8428f" /><Relationship Type="http://schemas.openxmlformats.org/officeDocument/2006/relationships/slide" Target="/ppt/slides/slide3.xml" Id="Rb59261af8f624df6" /><Relationship Type="http://schemas.openxmlformats.org/officeDocument/2006/relationships/slide" Target="/ppt/slides/slide4.xml" Id="R7946e25754c04b65" /><Relationship Type="http://schemas.openxmlformats.org/officeDocument/2006/relationships/slide" Target="/ppt/slides/slide5.xml" Id="Ra5c37965df864f62" /><Relationship Type="http://schemas.openxmlformats.org/officeDocument/2006/relationships/slide" Target="/ppt/slides/slide6.xml" Id="R4176cb812aec4ba1" /><Relationship Type="http://schemas.openxmlformats.org/officeDocument/2006/relationships/slide" Target="/ppt/slides/slide7.xml" Id="Rbc5febd54feb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a825282c4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89441e5a454a" /><Relationship Type="http://schemas.openxmlformats.org/officeDocument/2006/relationships/theme" Target="/ppt/slideMasters/theme/theme1.xml" Id="R67b46f3099e9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d889441e5a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70b660404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7ebfa05fd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c44983e00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762f5407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9058aa378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5163ab9a3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c24cc0d36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