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b52d5ea86041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b8f0ba0b5a4b8e"/>
  </p:sldMasterIdLst>
  <p:sldIdLst>
    <p:sldId xmlns:r="http://schemas.openxmlformats.org/officeDocument/2006/relationships" id="256" r:id="Rb09bb96589eb464c"/>
    <p:sldId xmlns:r="http://schemas.openxmlformats.org/officeDocument/2006/relationships" id="257" r:id="Rec688def1f5a46a9"/>
    <p:sldId xmlns:r="http://schemas.openxmlformats.org/officeDocument/2006/relationships" id="258" r:id="R10b04918b78f4007"/>
    <p:sldId xmlns:r="http://schemas.openxmlformats.org/officeDocument/2006/relationships" id="259" r:id="Rdb1fc80ca4ef4866"/>
    <p:sldId xmlns:r="http://schemas.openxmlformats.org/officeDocument/2006/relationships" id="260" r:id="R1fe5aa3eed86490a"/>
    <p:sldId xmlns:r="http://schemas.openxmlformats.org/officeDocument/2006/relationships" id="261" r:id="Ree2ac5dbd61f4d66"/>
    <p:sldId xmlns:r="http://schemas.openxmlformats.org/officeDocument/2006/relationships" id="262" r:id="Rb5c371c6885446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8f0ba0b5a4b8e" /><Relationship Type="http://schemas.openxmlformats.org/officeDocument/2006/relationships/slide" Target="/ppt/slides/slide1.xml" Id="Rb09bb96589eb464c" /><Relationship Type="http://schemas.openxmlformats.org/officeDocument/2006/relationships/slide" Target="/ppt/slides/slide2.xml" Id="Rec688def1f5a46a9" /><Relationship Type="http://schemas.openxmlformats.org/officeDocument/2006/relationships/slide" Target="/ppt/slides/slide3.xml" Id="R10b04918b78f4007" /><Relationship Type="http://schemas.openxmlformats.org/officeDocument/2006/relationships/slide" Target="/ppt/slides/slide4.xml" Id="Rdb1fc80ca4ef4866" /><Relationship Type="http://schemas.openxmlformats.org/officeDocument/2006/relationships/slide" Target="/ppt/slides/slide5.xml" Id="R1fe5aa3eed86490a" /><Relationship Type="http://schemas.openxmlformats.org/officeDocument/2006/relationships/slide" Target="/ppt/slides/slide6.xml" Id="Ree2ac5dbd61f4d66" /><Relationship Type="http://schemas.openxmlformats.org/officeDocument/2006/relationships/slide" Target="/ppt/slides/slide7.xml" Id="Rb5c371c6885446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de5a6fad1d4a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33153f8e0468f" /><Relationship Type="http://schemas.openxmlformats.org/officeDocument/2006/relationships/theme" Target="/ppt/slideMasters/theme/theme1.xml" Id="Rbf231bea086645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033153f8e046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6fcb16e244a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4030e314940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d887702aa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41a86f2ff4a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c902670db4a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c1d3c5d7a48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4967146414a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NYDAHL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NYDAHL ANLEGG AS ble etablert [år] og holder til i Ingeberg.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−184 929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975 958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NYDAHL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ARNE NYDAHL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Narmovegen 277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2323 Ingeberg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geirove@nydahlanlegg.no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915 199 739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NYDAHL ANLEGG AS</a:t>
            </a:r>
          </a:p>
        </p:txBody>
      </p:sp>
    </p:spTree>
  </p:cSld>
  <p:clrMapOvr>
    <a:masterClrMapping xmlns:a="http://schemas.openxmlformats.org/drawingml/2006/main"/>
  </p:clrMapOvr>
</p:sld>
</file>