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5f0dff8a7f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e87c9d26cd4441"/>
  </p:sldMasterIdLst>
  <p:sldIdLst>
    <p:sldId xmlns:r="http://schemas.openxmlformats.org/officeDocument/2006/relationships" id="256" r:id="Ra955a2fb0abe488c"/>
    <p:sldId xmlns:r="http://schemas.openxmlformats.org/officeDocument/2006/relationships" id="257" r:id="R3c8157e446284344"/>
    <p:sldId xmlns:r="http://schemas.openxmlformats.org/officeDocument/2006/relationships" id="258" r:id="R7d2a3f204bd24133"/>
    <p:sldId xmlns:r="http://schemas.openxmlformats.org/officeDocument/2006/relationships" id="259" r:id="Ra140246f66524a85"/>
    <p:sldId xmlns:r="http://schemas.openxmlformats.org/officeDocument/2006/relationships" id="260" r:id="Rf22c9b91ac4942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87c9d26cd4441" /><Relationship Type="http://schemas.openxmlformats.org/officeDocument/2006/relationships/slide" Target="/ppt/slides/slide1.xml" Id="Ra955a2fb0abe488c" /><Relationship Type="http://schemas.openxmlformats.org/officeDocument/2006/relationships/slide" Target="/ppt/slides/slide2.xml" Id="R3c8157e446284344" /><Relationship Type="http://schemas.openxmlformats.org/officeDocument/2006/relationships/slide" Target="/ppt/slides/slide3.xml" Id="R7d2a3f204bd24133" /><Relationship Type="http://schemas.openxmlformats.org/officeDocument/2006/relationships/slide" Target="/ppt/slides/slide4.xml" Id="Ra140246f66524a85" /><Relationship Type="http://schemas.openxmlformats.org/officeDocument/2006/relationships/slide" Target="/ppt/slides/slide5.xml" Id="Rf22c9b91ac4942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b7a97d91b4f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4c3964bd647d3" /><Relationship Type="http://schemas.openxmlformats.org/officeDocument/2006/relationships/theme" Target="/ppt/slideMasters/theme/theme1.xml" Id="Rd3ab1d5314a04c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4c3964bd647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a5ae796da47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33546f5264b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47b0814b640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78ed83fa4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d33b1ad7443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MEFISTO TATTOO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MEFISTO TATTOO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MEFISTO TATTOO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MEFISTO TATTOO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MEFISTO TATTOO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MEFISTO TATTOO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915 199 534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MEFISTO TATTOO NORGE AS</a:t>
            </a:r>
          </a:p>
        </p:txBody>
      </p:sp>
    </p:spTree>
  </p:cSld>
  <p:clrMapOvr>
    <a:masterClrMapping xmlns:a="http://schemas.openxmlformats.org/drawingml/2006/main"/>
  </p:clrMapOvr>
</p:sld>
</file>