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041029de8241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432aa81474d95"/>
  </p:sldMasterIdLst>
  <p:sldIdLst>
    <p:sldId xmlns:r="http://schemas.openxmlformats.org/officeDocument/2006/relationships" id="256" r:id="R3e0c53e9fdf2441b"/>
    <p:sldId xmlns:r="http://schemas.openxmlformats.org/officeDocument/2006/relationships" id="257" r:id="R00a6e09da0be43eb"/>
    <p:sldId xmlns:r="http://schemas.openxmlformats.org/officeDocument/2006/relationships" id="258" r:id="R58558a5f7c674bd6"/>
    <p:sldId xmlns:r="http://schemas.openxmlformats.org/officeDocument/2006/relationships" id="259" r:id="R7efe3bb363554d49"/>
    <p:sldId xmlns:r="http://schemas.openxmlformats.org/officeDocument/2006/relationships" id="260" r:id="R380c5a2b6be0406c"/>
    <p:sldId xmlns:r="http://schemas.openxmlformats.org/officeDocument/2006/relationships" id="261" r:id="Rc9c6ffd00ed04b38"/>
    <p:sldId xmlns:r="http://schemas.openxmlformats.org/officeDocument/2006/relationships" id="262" r:id="Ra4c2e2524e30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432aa81474d95" /><Relationship Type="http://schemas.openxmlformats.org/officeDocument/2006/relationships/slide" Target="/ppt/slides/slide1.xml" Id="R3e0c53e9fdf2441b" /><Relationship Type="http://schemas.openxmlformats.org/officeDocument/2006/relationships/slide" Target="/ppt/slides/slide2.xml" Id="R00a6e09da0be43eb" /><Relationship Type="http://schemas.openxmlformats.org/officeDocument/2006/relationships/slide" Target="/ppt/slides/slide3.xml" Id="R58558a5f7c674bd6" /><Relationship Type="http://schemas.openxmlformats.org/officeDocument/2006/relationships/slide" Target="/ppt/slides/slide4.xml" Id="R7efe3bb363554d49" /><Relationship Type="http://schemas.openxmlformats.org/officeDocument/2006/relationships/slide" Target="/ppt/slides/slide5.xml" Id="R380c5a2b6be0406c" /><Relationship Type="http://schemas.openxmlformats.org/officeDocument/2006/relationships/slide" Target="/ppt/slides/slide6.xml" Id="Rc9c6ffd00ed04b38" /><Relationship Type="http://schemas.openxmlformats.org/officeDocument/2006/relationships/slide" Target="/ppt/slides/slide7.xml" Id="Ra4c2e2524e30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17b49ac0f340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5077ec5f349c6" /><Relationship Type="http://schemas.openxmlformats.org/officeDocument/2006/relationships/theme" Target="/ppt/slideMasters/theme/theme1.xml" Id="R50e860fcf5a74b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45077ec5f349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005e2f0a440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81a8aabc74b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826d225644d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a722454854f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0059139d548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7df36fcf642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06e04c0114a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VESTLY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VESTLY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VESTLY ARKITEKTUR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VESTLY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VESTLY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VESTLY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2 780 795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347 290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1 170 568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VESTLY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MANSARD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VESTLY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915 167 403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VESTLY ARKITEKTUR AS</a:t>
            </a:r>
          </a:p>
        </p:txBody>
      </p:sp>
    </p:spTree>
  </p:cSld>
  <p:clrMapOvr>
    <a:masterClrMapping xmlns:a="http://schemas.openxmlformats.org/drawingml/2006/main"/>
  </p:clrMapOvr>
</p:sld>
</file>