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782348dde44c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aeb556e9a24504"/>
  </p:sldMasterIdLst>
  <p:sldIdLst>
    <p:sldId xmlns:r="http://schemas.openxmlformats.org/officeDocument/2006/relationships" id="256" r:id="Re1e747afd0c54704"/>
    <p:sldId xmlns:r="http://schemas.openxmlformats.org/officeDocument/2006/relationships" id="257" r:id="R581b8e58771e4631"/>
    <p:sldId xmlns:r="http://schemas.openxmlformats.org/officeDocument/2006/relationships" id="258" r:id="R6cafdecdeaee45ba"/>
    <p:sldId xmlns:r="http://schemas.openxmlformats.org/officeDocument/2006/relationships" id="259" r:id="R5fe4672c169d427a"/>
    <p:sldId xmlns:r="http://schemas.openxmlformats.org/officeDocument/2006/relationships" id="260" r:id="R1f92e030be5a491f"/>
    <p:sldId xmlns:r="http://schemas.openxmlformats.org/officeDocument/2006/relationships" id="261" r:id="R2ae7fd1ad5f249b4"/>
    <p:sldId xmlns:r="http://schemas.openxmlformats.org/officeDocument/2006/relationships" id="262" r:id="R09efb9d2b25b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eb556e9a24504" /><Relationship Type="http://schemas.openxmlformats.org/officeDocument/2006/relationships/slide" Target="/ppt/slides/slide1.xml" Id="Re1e747afd0c54704" /><Relationship Type="http://schemas.openxmlformats.org/officeDocument/2006/relationships/slide" Target="/ppt/slides/slide2.xml" Id="R581b8e58771e4631" /><Relationship Type="http://schemas.openxmlformats.org/officeDocument/2006/relationships/slide" Target="/ppt/slides/slide3.xml" Id="R6cafdecdeaee45ba" /><Relationship Type="http://schemas.openxmlformats.org/officeDocument/2006/relationships/slide" Target="/ppt/slides/slide4.xml" Id="R5fe4672c169d427a" /><Relationship Type="http://schemas.openxmlformats.org/officeDocument/2006/relationships/slide" Target="/ppt/slides/slide5.xml" Id="R1f92e030be5a491f" /><Relationship Type="http://schemas.openxmlformats.org/officeDocument/2006/relationships/slide" Target="/ppt/slides/slide6.xml" Id="R2ae7fd1ad5f249b4" /><Relationship Type="http://schemas.openxmlformats.org/officeDocument/2006/relationships/slide" Target="/ppt/slides/slide7.xml" Id="R09efb9d2b25b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555a2d26b2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c95afea894a5e" /><Relationship Type="http://schemas.openxmlformats.org/officeDocument/2006/relationships/theme" Target="/ppt/slideMasters/theme/theme1.xml" Id="Rc81e6342605c48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c95afea89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75ca13216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504f995e0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1de076e3f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27f486a5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8e80f06f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d88b1f681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026d54dd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AGS HOLDING GJØVIK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AGS HOLDING GJØVIK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1 779 739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GUNNAR STENSRUD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Plassvingen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915 150 500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HOLDING GJØVIK AS</a:t>
            </a:r>
          </a:p>
        </p:txBody>
      </p:sp>
    </p:spTree>
  </p:cSld>
  <p:clrMapOvr>
    <a:masterClrMapping xmlns:a="http://schemas.openxmlformats.org/drawingml/2006/main"/>
  </p:clrMapOvr>
</p:sld>
</file>