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ae69ed986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785146f4f479a"/>
  </p:sldMasterIdLst>
  <p:sldIdLst>
    <p:sldId xmlns:r="http://schemas.openxmlformats.org/officeDocument/2006/relationships" id="256" r:id="R2a65705f20fd4e7e"/>
    <p:sldId xmlns:r="http://schemas.openxmlformats.org/officeDocument/2006/relationships" id="257" r:id="Rca457adc6f3f484f"/>
    <p:sldId xmlns:r="http://schemas.openxmlformats.org/officeDocument/2006/relationships" id="258" r:id="R6180d1df49cd4f09"/>
    <p:sldId xmlns:r="http://schemas.openxmlformats.org/officeDocument/2006/relationships" id="259" r:id="Rbfeaae2b293341c6"/>
    <p:sldId xmlns:r="http://schemas.openxmlformats.org/officeDocument/2006/relationships" id="260" r:id="R906121fe6c7c41ab"/>
    <p:sldId xmlns:r="http://schemas.openxmlformats.org/officeDocument/2006/relationships" id="261" r:id="Raab042bf41a648ff"/>
    <p:sldId xmlns:r="http://schemas.openxmlformats.org/officeDocument/2006/relationships" id="262" r:id="Rc571748bfc4a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785146f4f479a" /><Relationship Type="http://schemas.openxmlformats.org/officeDocument/2006/relationships/slide" Target="/ppt/slides/slide1.xml" Id="R2a65705f20fd4e7e" /><Relationship Type="http://schemas.openxmlformats.org/officeDocument/2006/relationships/slide" Target="/ppt/slides/slide2.xml" Id="Rca457adc6f3f484f" /><Relationship Type="http://schemas.openxmlformats.org/officeDocument/2006/relationships/slide" Target="/ppt/slides/slide3.xml" Id="R6180d1df49cd4f09" /><Relationship Type="http://schemas.openxmlformats.org/officeDocument/2006/relationships/slide" Target="/ppt/slides/slide4.xml" Id="Rbfeaae2b293341c6" /><Relationship Type="http://schemas.openxmlformats.org/officeDocument/2006/relationships/slide" Target="/ppt/slides/slide5.xml" Id="R906121fe6c7c41ab" /><Relationship Type="http://schemas.openxmlformats.org/officeDocument/2006/relationships/slide" Target="/ppt/slides/slide6.xml" Id="Raab042bf41a648ff" /><Relationship Type="http://schemas.openxmlformats.org/officeDocument/2006/relationships/slide" Target="/ppt/slides/slide7.xml" Id="Rc571748bfc4a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12a02c570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0e648550f4173" /><Relationship Type="http://schemas.openxmlformats.org/officeDocument/2006/relationships/theme" Target="/ppt/slideMasters/theme/theme1.xml" Id="Rf5a26e6c450a40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60e648550f41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755b7b512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00b892d61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cdf8697d7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7d1fc7ebd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cf7cdbe71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60d1b552840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9ee59a92d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T NORNES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2 624 353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NORNES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