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4966d72e4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56ed31a564535"/>
  </p:sldMasterIdLst>
  <p:sldIdLst>
    <p:sldId xmlns:r="http://schemas.openxmlformats.org/officeDocument/2006/relationships" id="256" r:id="R402eba1a1fca4bc3"/>
    <p:sldId xmlns:r="http://schemas.openxmlformats.org/officeDocument/2006/relationships" id="257" r:id="R86119483e0224c96"/>
    <p:sldId xmlns:r="http://schemas.openxmlformats.org/officeDocument/2006/relationships" id="258" r:id="Re0088e28c3cb4716"/>
    <p:sldId xmlns:r="http://schemas.openxmlformats.org/officeDocument/2006/relationships" id="259" r:id="R5935d5340c774a81"/>
    <p:sldId xmlns:r="http://schemas.openxmlformats.org/officeDocument/2006/relationships" id="260" r:id="Rbd87327c022b4c80"/>
    <p:sldId xmlns:r="http://schemas.openxmlformats.org/officeDocument/2006/relationships" id="261" r:id="R375aaaaaf0c6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56ed31a564535" /><Relationship Type="http://schemas.openxmlformats.org/officeDocument/2006/relationships/slide" Target="/ppt/slides/slide1.xml" Id="R402eba1a1fca4bc3" /><Relationship Type="http://schemas.openxmlformats.org/officeDocument/2006/relationships/slide" Target="/ppt/slides/slide2.xml" Id="R86119483e0224c96" /><Relationship Type="http://schemas.openxmlformats.org/officeDocument/2006/relationships/slide" Target="/ppt/slides/slide3.xml" Id="Re0088e28c3cb4716" /><Relationship Type="http://schemas.openxmlformats.org/officeDocument/2006/relationships/slide" Target="/ppt/slides/slide4.xml" Id="R5935d5340c774a81" /><Relationship Type="http://schemas.openxmlformats.org/officeDocument/2006/relationships/slide" Target="/ppt/slides/slide5.xml" Id="Rbd87327c022b4c80" /><Relationship Type="http://schemas.openxmlformats.org/officeDocument/2006/relationships/slide" Target="/ppt/slides/slide6.xml" Id="R375aaaaaf0c6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0f86599d5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f699134e745a5" /><Relationship Type="http://schemas.openxmlformats.org/officeDocument/2006/relationships/theme" Target="/ppt/slideMasters/theme/theme1.xml" Id="R14cb4c0d01ef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f699134e7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f22fd9b7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6d7c42b42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1d8423b7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f748f10e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1f7a8b07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138ee11a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