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c365c484634b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08af97f7254c80"/>
  </p:sldMasterIdLst>
  <p:sldIdLst>
    <p:sldId xmlns:r="http://schemas.openxmlformats.org/officeDocument/2006/relationships" id="256" r:id="R9160c691f32a4307"/>
    <p:sldId xmlns:r="http://schemas.openxmlformats.org/officeDocument/2006/relationships" id="257" r:id="R9df4041419be4f66"/>
    <p:sldId xmlns:r="http://schemas.openxmlformats.org/officeDocument/2006/relationships" id="258" r:id="R6daca17b9c604e6d"/>
    <p:sldId xmlns:r="http://schemas.openxmlformats.org/officeDocument/2006/relationships" id="259" r:id="Re740fb3e15964722"/>
    <p:sldId xmlns:r="http://schemas.openxmlformats.org/officeDocument/2006/relationships" id="260" r:id="R8ddfda5b43ad443f"/>
    <p:sldId xmlns:r="http://schemas.openxmlformats.org/officeDocument/2006/relationships" id="261" r:id="R0a8aa9a7d5484a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8af97f7254c80" /><Relationship Type="http://schemas.openxmlformats.org/officeDocument/2006/relationships/slide" Target="/ppt/slides/slide1.xml" Id="R9160c691f32a4307" /><Relationship Type="http://schemas.openxmlformats.org/officeDocument/2006/relationships/slide" Target="/ppt/slides/slide2.xml" Id="R9df4041419be4f66" /><Relationship Type="http://schemas.openxmlformats.org/officeDocument/2006/relationships/slide" Target="/ppt/slides/slide3.xml" Id="R6daca17b9c604e6d" /><Relationship Type="http://schemas.openxmlformats.org/officeDocument/2006/relationships/slide" Target="/ppt/slides/slide4.xml" Id="Re740fb3e15964722" /><Relationship Type="http://schemas.openxmlformats.org/officeDocument/2006/relationships/slide" Target="/ppt/slides/slide5.xml" Id="R8ddfda5b43ad443f" /><Relationship Type="http://schemas.openxmlformats.org/officeDocument/2006/relationships/slide" Target="/ppt/slides/slide6.xml" Id="R0a8aa9a7d5484a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0ff5dd75484d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458c187514302" /><Relationship Type="http://schemas.openxmlformats.org/officeDocument/2006/relationships/theme" Target="/ppt/slideMasters/theme/theme1.xml" Id="R7f670e7295e14d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4458c1875143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a5436031f4c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0ac62760a4d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3a71b3cac4a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e74be329a43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714357ed84c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6ee150dbd40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TØMRER-TJENESTER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TØMRER-TJENESTER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1 418 750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−340 509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147 011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TØMRER-TJENESTER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915 133 371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TØMRER-TJENESTER AS</a:t>
            </a:r>
          </a:p>
        </p:txBody>
      </p:sp>
    </p:spTree>
  </p:cSld>
  <p:clrMapOvr>
    <a:masterClrMapping xmlns:a="http://schemas.openxmlformats.org/drawingml/2006/main"/>
  </p:clrMapOvr>
</p:sld>
</file>