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0c35aa95d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76a3784cd4558"/>
  </p:sldMasterIdLst>
  <p:sldIdLst>
    <p:sldId xmlns:r="http://schemas.openxmlformats.org/officeDocument/2006/relationships" id="256" r:id="Rbc30cc4b010344e5"/>
    <p:sldId xmlns:r="http://schemas.openxmlformats.org/officeDocument/2006/relationships" id="257" r:id="R507d30aa5602482b"/>
    <p:sldId xmlns:r="http://schemas.openxmlformats.org/officeDocument/2006/relationships" id="258" r:id="R9a1461ef0fcb4983"/>
    <p:sldId xmlns:r="http://schemas.openxmlformats.org/officeDocument/2006/relationships" id="259" r:id="R5881a976a71c44d0"/>
    <p:sldId xmlns:r="http://schemas.openxmlformats.org/officeDocument/2006/relationships" id="260" r:id="R7c74240d655f4e84"/>
    <p:sldId xmlns:r="http://schemas.openxmlformats.org/officeDocument/2006/relationships" id="261" r:id="R853082a2a1374f7e"/>
    <p:sldId xmlns:r="http://schemas.openxmlformats.org/officeDocument/2006/relationships" id="262" r:id="R7f371c7cbe16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76a3784cd4558" /><Relationship Type="http://schemas.openxmlformats.org/officeDocument/2006/relationships/slide" Target="/ppt/slides/slide1.xml" Id="Rbc30cc4b010344e5" /><Relationship Type="http://schemas.openxmlformats.org/officeDocument/2006/relationships/slide" Target="/ppt/slides/slide2.xml" Id="R507d30aa5602482b" /><Relationship Type="http://schemas.openxmlformats.org/officeDocument/2006/relationships/slide" Target="/ppt/slides/slide3.xml" Id="R9a1461ef0fcb4983" /><Relationship Type="http://schemas.openxmlformats.org/officeDocument/2006/relationships/slide" Target="/ppt/slides/slide4.xml" Id="R5881a976a71c44d0" /><Relationship Type="http://schemas.openxmlformats.org/officeDocument/2006/relationships/slide" Target="/ppt/slides/slide5.xml" Id="R7c74240d655f4e84" /><Relationship Type="http://schemas.openxmlformats.org/officeDocument/2006/relationships/slide" Target="/ppt/slides/slide6.xml" Id="R853082a2a1374f7e" /><Relationship Type="http://schemas.openxmlformats.org/officeDocument/2006/relationships/slide" Target="/ppt/slides/slide7.xml" Id="R7f371c7cbe16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6dc549853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62f7f9a574f5d" /><Relationship Type="http://schemas.openxmlformats.org/officeDocument/2006/relationships/theme" Target="/ppt/slideMasters/theme/theme1.xml" Id="Rc932b823503b43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62f7f9a574f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a7365b253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bb2c0d764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cc2652b794c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27603e13f48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3480e59364e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44e378d3f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ee206b17f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DIMMELSVIK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DIMMELSVIK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7 526 713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7 536 804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NICOLAISEN ENÆS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915 132 502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AS</a:t>
            </a:r>
          </a:p>
        </p:txBody>
      </p:sp>
    </p:spTree>
  </p:cSld>
  <p:clrMapOvr>
    <a:masterClrMapping xmlns:a="http://schemas.openxmlformats.org/drawingml/2006/main"/>
  </p:clrMapOvr>
</p:sld>
</file>