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bc41bd20e041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28bdbd6588439b"/>
  </p:sldMasterIdLst>
  <p:sldIdLst>
    <p:sldId xmlns:r="http://schemas.openxmlformats.org/officeDocument/2006/relationships" id="256" r:id="R67f2c0c656f6461c"/>
    <p:sldId xmlns:r="http://schemas.openxmlformats.org/officeDocument/2006/relationships" id="257" r:id="R2726912850074efa"/>
    <p:sldId xmlns:r="http://schemas.openxmlformats.org/officeDocument/2006/relationships" id="258" r:id="R80c8d404c6c64214"/>
    <p:sldId xmlns:r="http://schemas.openxmlformats.org/officeDocument/2006/relationships" id="259" r:id="R27dc029e173942fb"/>
    <p:sldId xmlns:r="http://schemas.openxmlformats.org/officeDocument/2006/relationships" id="260" r:id="Rd3d85e6c127a4193"/>
    <p:sldId xmlns:r="http://schemas.openxmlformats.org/officeDocument/2006/relationships" id="261" r:id="R1ace926f01814366"/>
    <p:sldId xmlns:r="http://schemas.openxmlformats.org/officeDocument/2006/relationships" id="262" r:id="R68a37eeb797b49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28bdbd6588439b" /><Relationship Type="http://schemas.openxmlformats.org/officeDocument/2006/relationships/slide" Target="/ppt/slides/slide1.xml" Id="R67f2c0c656f6461c" /><Relationship Type="http://schemas.openxmlformats.org/officeDocument/2006/relationships/slide" Target="/ppt/slides/slide2.xml" Id="R2726912850074efa" /><Relationship Type="http://schemas.openxmlformats.org/officeDocument/2006/relationships/slide" Target="/ppt/slides/slide3.xml" Id="R80c8d404c6c64214" /><Relationship Type="http://schemas.openxmlformats.org/officeDocument/2006/relationships/slide" Target="/ppt/slides/slide4.xml" Id="R27dc029e173942fb" /><Relationship Type="http://schemas.openxmlformats.org/officeDocument/2006/relationships/slide" Target="/ppt/slides/slide5.xml" Id="Rd3d85e6c127a4193" /><Relationship Type="http://schemas.openxmlformats.org/officeDocument/2006/relationships/slide" Target="/ppt/slides/slide6.xml" Id="R1ace926f01814366" /><Relationship Type="http://schemas.openxmlformats.org/officeDocument/2006/relationships/slide" Target="/ppt/slides/slide7.xml" Id="R68a37eeb797b49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90ee3bb924e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cfae2eb644532" /><Relationship Type="http://schemas.openxmlformats.org/officeDocument/2006/relationships/theme" Target="/ppt/slideMasters/theme/theme1.xml" Id="R9ba2f969e0a341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7cfae2eb6445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7ac344ac34e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a4f1a1f6947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f0611c77448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2e4fb8a4348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f0277cadb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98aa929274f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115e7e8824a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 KAPITAL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723 963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5 424 276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5 518 593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HYMER HANS-CHRISTIAN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Bydalen allé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1604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hch@tryggkapital.no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915 131 913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