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a3ae09b3cc46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32f54ca95b4a23"/>
  </p:sldMasterIdLst>
  <p:sldIdLst>
    <p:sldId xmlns:r="http://schemas.openxmlformats.org/officeDocument/2006/relationships" id="256" r:id="Raab9425b22d74d8a"/>
    <p:sldId xmlns:r="http://schemas.openxmlformats.org/officeDocument/2006/relationships" id="257" r:id="R3f4440768b9d4428"/>
    <p:sldId xmlns:r="http://schemas.openxmlformats.org/officeDocument/2006/relationships" id="258" r:id="Rdf4e03579b9549d0"/>
    <p:sldId xmlns:r="http://schemas.openxmlformats.org/officeDocument/2006/relationships" id="259" r:id="R3e0de7733da94f6c"/>
    <p:sldId xmlns:r="http://schemas.openxmlformats.org/officeDocument/2006/relationships" id="260" r:id="Rd357d1bb349b445b"/>
    <p:sldId xmlns:r="http://schemas.openxmlformats.org/officeDocument/2006/relationships" id="261" r:id="R5a79310b0a674e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2f54ca95b4a23" /><Relationship Type="http://schemas.openxmlformats.org/officeDocument/2006/relationships/slide" Target="/ppt/slides/slide1.xml" Id="Raab9425b22d74d8a" /><Relationship Type="http://schemas.openxmlformats.org/officeDocument/2006/relationships/slide" Target="/ppt/slides/slide2.xml" Id="R3f4440768b9d4428" /><Relationship Type="http://schemas.openxmlformats.org/officeDocument/2006/relationships/slide" Target="/ppt/slides/slide3.xml" Id="Rdf4e03579b9549d0" /><Relationship Type="http://schemas.openxmlformats.org/officeDocument/2006/relationships/slide" Target="/ppt/slides/slide4.xml" Id="R3e0de7733da94f6c" /><Relationship Type="http://schemas.openxmlformats.org/officeDocument/2006/relationships/slide" Target="/ppt/slides/slide5.xml" Id="Rd357d1bb349b445b" /><Relationship Type="http://schemas.openxmlformats.org/officeDocument/2006/relationships/slide" Target="/ppt/slides/slide6.xml" Id="R5a79310b0a674e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78a129cd84c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2453e7e4d4f9c" /><Relationship Type="http://schemas.openxmlformats.org/officeDocument/2006/relationships/theme" Target="/ppt/slideMasters/theme/theme1.xml" Id="R5a1b404a743b4e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b2453e7e4d4f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dee71aaf94f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c541566264e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7864b71344c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d401c9ae94d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9ec9b9a8647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b8b12138346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BAD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BAD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915 112 544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EIENDOM AS</a:t>
            </a:r>
          </a:p>
        </p:txBody>
      </p:sp>
    </p:spTree>
  </p:cSld>
  <p:clrMapOvr>
    <a:masterClrMapping xmlns:a="http://schemas.openxmlformats.org/drawingml/2006/main"/>
  </p:clrMapOvr>
</p:sld>
</file>