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e6d079262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974b6705f408b"/>
  </p:sldMasterIdLst>
  <p:sldIdLst>
    <p:sldId xmlns:r="http://schemas.openxmlformats.org/officeDocument/2006/relationships" id="256" r:id="R7b72fea6b148439b"/>
    <p:sldId xmlns:r="http://schemas.openxmlformats.org/officeDocument/2006/relationships" id="257" r:id="Rda241bdd23284ee9"/>
    <p:sldId xmlns:r="http://schemas.openxmlformats.org/officeDocument/2006/relationships" id="258" r:id="R04b800c553374265"/>
    <p:sldId xmlns:r="http://schemas.openxmlformats.org/officeDocument/2006/relationships" id="259" r:id="R93e6dacd888c4e13"/>
    <p:sldId xmlns:r="http://schemas.openxmlformats.org/officeDocument/2006/relationships" id="260" r:id="Rf17ac3e64a3f4f62"/>
    <p:sldId xmlns:r="http://schemas.openxmlformats.org/officeDocument/2006/relationships" id="261" r:id="R3e4cbed2a7634f1f"/>
    <p:sldId xmlns:r="http://schemas.openxmlformats.org/officeDocument/2006/relationships" id="262" r:id="Re846af334d8d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974b6705f408b" /><Relationship Type="http://schemas.openxmlformats.org/officeDocument/2006/relationships/slide" Target="/ppt/slides/slide1.xml" Id="R7b72fea6b148439b" /><Relationship Type="http://schemas.openxmlformats.org/officeDocument/2006/relationships/slide" Target="/ppt/slides/slide2.xml" Id="Rda241bdd23284ee9" /><Relationship Type="http://schemas.openxmlformats.org/officeDocument/2006/relationships/slide" Target="/ppt/slides/slide3.xml" Id="R04b800c553374265" /><Relationship Type="http://schemas.openxmlformats.org/officeDocument/2006/relationships/slide" Target="/ppt/slides/slide4.xml" Id="R93e6dacd888c4e13" /><Relationship Type="http://schemas.openxmlformats.org/officeDocument/2006/relationships/slide" Target="/ppt/slides/slide5.xml" Id="Rf17ac3e64a3f4f62" /><Relationship Type="http://schemas.openxmlformats.org/officeDocument/2006/relationships/slide" Target="/ppt/slides/slide6.xml" Id="R3e4cbed2a7634f1f" /><Relationship Type="http://schemas.openxmlformats.org/officeDocument/2006/relationships/slide" Target="/ppt/slides/slide7.xml" Id="Re846af334d8d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3bc041a78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6fe11956d4145" /><Relationship Type="http://schemas.openxmlformats.org/officeDocument/2006/relationships/theme" Target="/ppt/slideMasters/theme/theme1.xml" Id="Rb0be0c86755c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6fe11956d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8fa5f422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1f2c3e1c74b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a702740af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c08ba60d3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c946e6de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57f3fcc12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ff2692f81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 ANLEGG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2 913 266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MIKOLAJCZAK KAMIL MATEUSZ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Raveien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915 099 165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ANLEGG AS</a:t>
            </a:r>
          </a:p>
        </p:txBody>
      </p:sp>
    </p:spTree>
  </p:cSld>
  <p:clrMapOvr>
    <a:masterClrMapping xmlns:a="http://schemas.openxmlformats.org/drawingml/2006/main"/>
  </p:clrMapOvr>
</p:sld>
</file>