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76016d281945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e2c553cb8c469b"/>
  </p:sldMasterIdLst>
  <p:sldIdLst>
    <p:sldId xmlns:r="http://schemas.openxmlformats.org/officeDocument/2006/relationships" id="256" r:id="Rdb0a77be8f244b6d"/>
    <p:sldId xmlns:r="http://schemas.openxmlformats.org/officeDocument/2006/relationships" id="257" r:id="R09f7fc20bd4346ee"/>
    <p:sldId xmlns:r="http://schemas.openxmlformats.org/officeDocument/2006/relationships" id="258" r:id="Re562226864294115"/>
    <p:sldId xmlns:r="http://schemas.openxmlformats.org/officeDocument/2006/relationships" id="259" r:id="R121527d558e444f6"/>
    <p:sldId xmlns:r="http://schemas.openxmlformats.org/officeDocument/2006/relationships" id="260" r:id="Rf217797443614ae6"/>
    <p:sldId xmlns:r="http://schemas.openxmlformats.org/officeDocument/2006/relationships" id="261" r:id="Rb4c6aabf5a6349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2c553cb8c469b" /><Relationship Type="http://schemas.openxmlformats.org/officeDocument/2006/relationships/slide" Target="/ppt/slides/slide1.xml" Id="Rdb0a77be8f244b6d" /><Relationship Type="http://schemas.openxmlformats.org/officeDocument/2006/relationships/slide" Target="/ppt/slides/slide2.xml" Id="R09f7fc20bd4346ee" /><Relationship Type="http://schemas.openxmlformats.org/officeDocument/2006/relationships/slide" Target="/ppt/slides/slide3.xml" Id="Re562226864294115" /><Relationship Type="http://schemas.openxmlformats.org/officeDocument/2006/relationships/slide" Target="/ppt/slides/slide4.xml" Id="R121527d558e444f6" /><Relationship Type="http://schemas.openxmlformats.org/officeDocument/2006/relationships/slide" Target="/ppt/slides/slide5.xml" Id="Rf217797443614ae6" /><Relationship Type="http://schemas.openxmlformats.org/officeDocument/2006/relationships/slide" Target="/ppt/slides/slide6.xml" Id="Rb4c6aabf5a6349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af5a4a7f54a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f69942b0549ea" /><Relationship Type="http://schemas.openxmlformats.org/officeDocument/2006/relationships/theme" Target="/ppt/slideMasters/theme/theme1.xml" Id="R557735dee7934e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ff69942b0549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2e607984b42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aceffd59d4d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ad7d596ee4c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1d0729167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b0847efc848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d44f60abc46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LABBETUSS HUNDEBARNEHAGE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LABBETUSS HUNDEBARNEHAGE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LABBETUSS HUNDEBARNEHAGE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LABBETUSS HUNDEBARNEHAGE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LABBETUSS HUNDEBARNEHAGE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LABBETUSS HUNDEBARNEHAGE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LABBETUSS HUNDEBARNEHAGE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915 094 473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LABBETUSS HUNDEBARNEHAGE AS</a:t>
            </a:r>
          </a:p>
        </p:txBody>
      </p:sp>
    </p:spTree>
  </p:cSld>
  <p:clrMapOvr>
    <a:masterClrMapping xmlns:a="http://schemas.openxmlformats.org/drawingml/2006/main"/>
  </p:clrMapOvr>
</p:sld>
</file>