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23381f054346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951469707843cf"/>
  </p:sldMasterIdLst>
  <p:sldIdLst>
    <p:sldId xmlns:r="http://schemas.openxmlformats.org/officeDocument/2006/relationships" id="256" r:id="R1138656bf7a0400f"/>
    <p:sldId xmlns:r="http://schemas.openxmlformats.org/officeDocument/2006/relationships" id="257" r:id="R9980b760eca6436b"/>
    <p:sldId xmlns:r="http://schemas.openxmlformats.org/officeDocument/2006/relationships" id="258" r:id="R644f01309c164296"/>
    <p:sldId xmlns:r="http://schemas.openxmlformats.org/officeDocument/2006/relationships" id="259" r:id="Re75974948df044d2"/>
    <p:sldId xmlns:r="http://schemas.openxmlformats.org/officeDocument/2006/relationships" id="260" r:id="R2da048db4b504d21"/>
    <p:sldId xmlns:r="http://schemas.openxmlformats.org/officeDocument/2006/relationships" id="261" r:id="R70abafb3be2747dd"/>
    <p:sldId xmlns:r="http://schemas.openxmlformats.org/officeDocument/2006/relationships" id="262" r:id="R9ab573bc19a044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51469707843cf" /><Relationship Type="http://schemas.openxmlformats.org/officeDocument/2006/relationships/slide" Target="/ppt/slides/slide1.xml" Id="R1138656bf7a0400f" /><Relationship Type="http://schemas.openxmlformats.org/officeDocument/2006/relationships/slide" Target="/ppt/slides/slide2.xml" Id="R9980b760eca6436b" /><Relationship Type="http://schemas.openxmlformats.org/officeDocument/2006/relationships/slide" Target="/ppt/slides/slide3.xml" Id="R644f01309c164296" /><Relationship Type="http://schemas.openxmlformats.org/officeDocument/2006/relationships/slide" Target="/ppt/slides/slide4.xml" Id="Re75974948df044d2" /><Relationship Type="http://schemas.openxmlformats.org/officeDocument/2006/relationships/slide" Target="/ppt/slides/slide5.xml" Id="R2da048db4b504d21" /><Relationship Type="http://schemas.openxmlformats.org/officeDocument/2006/relationships/slide" Target="/ppt/slides/slide6.xml" Id="R70abafb3be2747dd" /><Relationship Type="http://schemas.openxmlformats.org/officeDocument/2006/relationships/slide" Target="/ppt/slides/slide7.xml" Id="R9ab573bc19a044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6a1df07cf44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04ad74fe947d0" /><Relationship Type="http://schemas.openxmlformats.org/officeDocument/2006/relationships/theme" Target="/ppt/slideMasters/theme/theme1.xml" Id="Rd9991c72fc434f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04ad74fe947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ffbb363f349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b4475e2674b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3ccbc5f8f44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52c75658847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66dbaf06d46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3fc29ff8641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ef5f649d240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MARCUS OTTESTAD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MARCUS OTTESTAD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MARCUS OTTESTAD AS ble etablert [år] og holder til i Leirsund.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MARCUS OTTESTAD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MARCUS OTTESTAD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MARCUS OTTESTAD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680 871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2 472 407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21 932 377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MARCUS OTTESTAD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MARCUS OTTESTAD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Veslefjellet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2015 Leirsund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62571129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915 087 957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MARCUS OTTESTAD AS</a:t>
            </a:r>
          </a:p>
        </p:txBody>
      </p:sp>
    </p:spTree>
  </p:cSld>
  <p:clrMapOvr>
    <a:masterClrMapping xmlns:a="http://schemas.openxmlformats.org/drawingml/2006/main"/>
  </p:clrMapOvr>
</p:sld>
</file>