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0ac00a49d74b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6a0814a5b2454d"/>
  </p:sldMasterIdLst>
  <p:sldIdLst>
    <p:sldId xmlns:r="http://schemas.openxmlformats.org/officeDocument/2006/relationships" id="256" r:id="Rbca9eb650bb74e7e"/>
    <p:sldId xmlns:r="http://schemas.openxmlformats.org/officeDocument/2006/relationships" id="257" r:id="Ra0bfe14f622c4542"/>
    <p:sldId xmlns:r="http://schemas.openxmlformats.org/officeDocument/2006/relationships" id="258" r:id="R15d693e056174428"/>
    <p:sldId xmlns:r="http://schemas.openxmlformats.org/officeDocument/2006/relationships" id="259" r:id="R0e24fa415fca4d29"/>
    <p:sldId xmlns:r="http://schemas.openxmlformats.org/officeDocument/2006/relationships" id="260" r:id="R0764a791de454c66"/>
    <p:sldId xmlns:r="http://schemas.openxmlformats.org/officeDocument/2006/relationships" id="261" r:id="R9e82b8e76ea44ad1"/>
    <p:sldId xmlns:r="http://schemas.openxmlformats.org/officeDocument/2006/relationships" id="262" r:id="R0f2d17565af641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6a0814a5b2454d" /><Relationship Type="http://schemas.openxmlformats.org/officeDocument/2006/relationships/slide" Target="/ppt/slides/slide1.xml" Id="Rbca9eb650bb74e7e" /><Relationship Type="http://schemas.openxmlformats.org/officeDocument/2006/relationships/slide" Target="/ppt/slides/slide2.xml" Id="Ra0bfe14f622c4542" /><Relationship Type="http://schemas.openxmlformats.org/officeDocument/2006/relationships/slide" Target="/ppt/slides/slide3.xml" Id="R15d693e056174428" /><Relationship Type="http://schemas.openxmlformats.org/officeDocument/2006/relationships/slide" Target="/ppt/slides/slide4.xml" Id="R0e24fa415fca4d29" /><Relationship Type="http://schemas.openxmlformats.org/officeDocument/2006/relationships/slide" Target="/ppt/slides/slide5.xml" Id="R0764a791de454c66" /><Relationship Type="http://schemas.openxmlformats.org/officeDocument/2006/relationships/slide" Target="/ppt/slides/slide6.xml" Id="R9e82b8e76ea44ad1" /><Relationship Type="http://schemas.openxmlformats.org/officeDocument/2006/relationships/slide" Target="/ppt/slides/slide7.xml" Id="R0f2d17565af641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346c36e4f049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bc9590ac64a2f" /><Relationship Type="http://schemas.openxmlformats.org/officeDocument/2006/relationships/theme" Target="/ppt/slideMasters/theme/theme1.xml" Id="Rccab02ab8edd40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bbc9590ac64a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21fe93d4f41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bab0df2fd44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477bed7f844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b7d31ce814e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9b1f5d19a4d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208920f6e43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fb9b05dc94a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EKKO FOREVER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EKKO FOREVER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EKKO FOREVER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EKKO FOREVER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EKKO FOREVER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EKKO FOREVER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−78 174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EKKO FOREVER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JOAKIM VARS  –  31,5 %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D'SA EDWIN ANIL ALEXANDER  –  31,1 %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STANDARD  –  19,9 %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SCHURZ COMMUNICATION INC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BLUEFIELD AS  –  2,6 %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EKKO FOREVER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 13, Drammensveien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eddiedsa71@gmail.com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915 086 462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EKKO FOREVER AS</a:t>
            </a:r>
          </a:p>
        </p:txBody>
      </p:sp>
    </p:spTree>
  </p:cSld>
  <p:clrMapOvr>
    <a:masterClrMapping xmlns:a="http://schemas.openxmlformats.org/drawingml/2006/main"/>
  </p:clrMapOvr>
</p:sld>
</file>