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078d92e2e44c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5b69bca5de4e68"/>
  </p:sldMasterIdLst>
  <p:sldIdLst>
    <p:sldId xmlns:r="http://schemas.openxmlformats.org/officeDocument/2006/relationships" id="256" r:id="R14cf135505604dce"/>
    <p:sldId xmlns:r="http://schemas.openxmlformats.org/officeDocument/2006/relationships" id="257" r:id="Rd00a00e357ab40cc"/>
    <p:sldId xmlns:r="http://schemas.openxmlformats.org/officeDocument/2006/relationships" id="258" r:id="Rc1a4f486a61a4a73"/>
    <p:sldId xmlns:r="http://schemas.openxmlformats.org/officeDocument/2006/relationships" id="259" r:id="R57707ae457174a00"/>
    <p:sldId xmlns:r="http://schemas.openxmlformats.org/officeDocument/2006/relationships" id="260" r:id="Ra68a29d72a7347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b69bca5de4e68" /><Relationship Type="http://schemas.openxmlformats.org/officeDocument/2006/relationships/slide" Target="/ppt/slides/slide1.xml" Id="R14cf135505604dce" /><Relationship Type="http://schemas.openxmlformats.org/officeDocument/2006/relationships/slide" Target="/ppt/slides/slide2.xml" Id="Rd00a00e357ab40cc" /><Relationship Type="http://schemas.openxmlformats.org/officeDocument/2006/relationships/slide" Target="/ppt/slides/slide3.xml" Id="Rc1a4f486a61a4a73" /><Relationship Type="http://schemas.openxmlformats.org/officeDocument/2006/relationships/slide" Target="/ppt/slides/slide4.xml" Id="R57707ae457174a00" /><Relationship Type="http://schemas.openxmlformats.org/officeDocument/2006/relationships/slide" Target="/ppt/slides/slide5.xml" Id="Ra68a29d72a7347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0f30b757e49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a059afdda402d" /><Relationship Type="http://schemas.openxmlformats.org/officeDocument/2006/relationships/theme" Target="/ppt/slideMasters/theme/theme1.xml" Id="Rb52af29c655842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ba059afdda40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563ee14be4b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22d825cdd42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1dde7621b48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0c2e6511f4f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22608ba5f48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RIHOG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RIHOG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RIHOG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RIHOG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RIHOG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RIHOG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915 085 660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RIHOG AS</a:t>
            </a:r>
          </a:p>
        </p:txBody>
      </p:sp>
    </p:spTree>
  </p:cSld>
  <p:clrMapOvr>
    <a:masterClrMapping xmlns:a="http://schemas.openxmlformats.org/drawingml/2006/main"/>
  </p:clrMapOvr>
</p:sld>
</file>