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25eb4dcea8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0a566c7b048d1"/>
  </p:sldMasterIdLst>
  <p:sldIdLst>
    <p:sldId xmlns:r="http://schemas.openxmlformats.org/officeDocument/2006/relationships" id="256" r:id="Rcb27f4d9478f459d"/>
    <p:sldId xmlns:r="http://schemas.openxmlformats.org/officeDocument/2006/relationships" id="257" r:id="Ra318df8ea9b24abd"/>
    <p:sldId xmlns:r="http://schemas.openxmlformats.org/officeDocument/2006/relationships" id="258" r:id="R920bf02f525144d8"/>
    <p:sldId xmlns:r="http://schemas.openxmlformats.org/officeDocument/2006/relationships" id="259" r:id="R1a1b66b4e176438c"/>
    <p:sldId xmlns:r="http://schemas.openxmlformats.org/officeDocument/2006/relationships" id="260" r:id="R7e08441cd4384650"/>
    <p:sldId xmlns:r="http://schemas.openxmlformats.org/officeDocument/2006/relationships" id="261" r:id="R03ff486aece649ac"/>
    <p:sldId xmlns:r="http://schemas.openxmlformats.org/officeDocument/2006/relationships" id="262" r:id="Rd00f37c8444b46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0a566c7b048d1" /><Relationship Type="http://schemas.openxmlformats.org/officeDocument/2006/relationships/slide" Target="/ppt/slides/slide1.xml" Id="Rcb27f4d9478f459d" /><Relationship Type="http://schemas.openxmlformats.org/officeDocument/2006/relationships/slide" Target="/ppt/slides/slide2.xml" Id="Ra318df8ea9b24abd" /><Relationship Type="http://schemas.openxmlformats.org/officeDocument/2006/relationships/slide" Target="/ppt/slides/slide3.xml" Id="R920bf02f525144d8" /><Relationship Type="http://schemas.openxmlformats.org/officeDocument/2006/relationships/slide" Target="/ppt/slides/slide4.xml" Id="R1a1b66b4e176438c" /><Relationship Type="http://schemas.openxmlformats.org/officeDocument/2006/relationships/slide" Target="/ppt/slides/slide5.xml" Id="R7e08441cd4384650" /><Relationship Type="http://schemas.openxmlformats.org/officeDocument/2006/relationships/slide" Target="/ppt/slides/slide6.xml" Id="R03ff486aece649ac" /><Relationship Type="http://schemas.openxmlformats.org/officeDocument/2006/relationships/slide" Target="/ppt/slides/slide7.xml" Id="Rd00f37c8444b46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7aafdd095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d9c32d8cb4abd" /><Relationship Type="http://schemas.openxmlformats.org/officeDocument/2006/relationships/theme" Target="/ppt/slideMasters/theme/theme1.xml" Id="R77031a6a9440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7d9c32d8cb4a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5ae9c7bad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6b1e7ae164a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8164eee60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e455769c34b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5f473f248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83f3f4ef148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9dab6ca064c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STORYLAB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STORYLAB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STORYLAB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STORYLAB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STORYLAB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STORYLAB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−90 093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STORYLAB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OMNISTORY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STORYLAB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Colletts gate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www.nordicstorylab.no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915 084 230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STORYLAB AS</a:t>
            </a:r>
          </a:p>
        </p:txBody>
      </p:sp>
    </p:spTree>
  </p:cSld>
  <p:clrMapOvr>
    <a:masterClrMapping xmlns:a="http://schemas.openxmlformats.org/drawingml/2006/main"/>
  </p:clrMapOvr>
</p:sld>
</file>