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88fdcc65e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87a1cfe6dd4878"/>
  </p:sldMasterIdLst>
  <p:sldIdLst>
    <p:sldId xmlns:r="http://schemas.openxmlformats.org/officeDocument/2006/relationships" id="256" r:id="R1b551c6cb64b4988"/>
    <p:sldId xmlns:r="http://schemas.openxmlformats.org/officeDocument/2006/relationships" id="257" r:id="Ref83b6dac72c445f"/>
    <p:sldId xmlns:r="http://schemas.openxmlformats.org/officeDocument/2006/relationships" id="258" r:id="R0dc8a8fee6164e5e"/>
    <p:sldId xmlns:r="http://schemas.openxmlformats.org/officeDocument/2006/relationships" id="259" r:id="R9577f810245b4bc7"/>
    <p:sldId xmlns:r="http://schemas.openxmlformats.org/officeDocument/2006/relationships" id="260" r:id="R451d8642d82642f6"/>
    <p:sldId xmlns:r="http://schemas.openxmlformats.org/officeDocument/2006/relationships" id="261" r:id="R3c9ecaf4a80e4d66"/>
    <p:sldId xmlns:r="http://schemas.openxmlformats.org/officeDocument/2006/relationships" id="262" r:id="R0ec6f27c139b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7a1cfe6dd4878" /><Relationship Type="http://schemas.openxmlformats.org/officeDocument/2006/relationships/slide" Target="/ppt/slides/slide1.xml" Id="R1b551c6cb64b4988" /><Relationship Type="http://schemas.openxmlformats.org/officeDocument/2006/relationships/slide" Target="/ppt/slides/slide2.xml" Id="Ref83b6dac72c445f" /><Relationship Type="http://schemas.openxmlformats.org/officeDocument/2006/relationships/slide" Target="/ppt/slides/slide3.xml" Id="R0dc8a8fee6164e5e" /><Relationship Type="http://schemas.openxmlformats.org/officeDocument/2006/relationships/slide" Target="/ppt/slides/slide4.xml" Id="R9577f810245b4bc7" /><Relationship Type="http://schemas.openxmlformats.org/officeDocument/2006/relationships/slide" Target="/ppt/slides/slide5.xml" Id="R451d8642d82642f6" /><Relationship Type="http://schemas.openxmlformats.org/officeDocument/2006/relationships/slide" Target="/ppt/slides/slide6.xml" Id="R3c9ecaf4a80e4d66" /><Relationship Type="http://schemas.openxmlformats.org/officeDocument/2006/relationships/slide" Target="/ppt/slides/slide7.xml" Id="R0ec6f27c139b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7ac295aee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a38e2a15b4b70" /><Relationship Type="http://schemas.openxmlformats.org/officeDocument/2006/relationships/theme" Target="/ppt/slideMasters/theme/theme1.xml" Id="R70f94bbdc351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a38e2a15b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ee42b703d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94bb46606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83b95814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915dd65b0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e4f12aee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d1976ddf44d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cec870910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GBA VVS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GBA VVS RÅDGIVNING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5 218 084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GISLE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Stokkanvegen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gisle.bakkan@gmail.com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915 083 196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GBA VVS RÅDGIVNING AS</a:t>
            </a:r>
          </a:p>
        </p:txBody>
      </p:sp>
    </p:spTree>
  </p:cSld>
  <p:clrMapOvr>
    <a:masterClrMapping xmlns:a="http://schemas.openxmlformats.org/drawingml/2006/main"/>
  </p:clrMapOvr>
</p:sld>
</file>