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30731028cb445b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eb1f00cad214378"/>
  </p:sldMasterIdLst>
  <p:sldIdLst>
    <p:sldId xmlns:r="http://schemas.openxmlformats.org/officeDocument/2006/relationships" id="256" r:id="R3ad066bf09a34601"/>
    <p:sldId xmlns:r="http://schemas.openxmlformats.org/officeDocument/2006/relationships" id="257" r:id="Rd0e3019e217e4877"/>
    <p:sldId xmlns:r="http://schemas.openxmlformats.org/officeDocument/2006/relationships" id="258" r:id="Rabc15dba2fe24210"/>
    <p:sldId xmlns:r="http://schemas.openxmlformats.org/officeDocument/2006/relationships" id="259" r:id="Raebb2fd1d4ab478b"/>
    <p:sldId xmlns:r="http://schemas.openxmlformats.org/officeDocument/2006/relationships" id="260" r:id="R61967182f84e4098"/>
    <p:sldId xmlns:r="http://schemas.openxmlformats.org/officeDocument/2006/relationships" id="261" r:id="Rc6760f2c1fae465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eb1f00cad214378" /><Relationship Type="http://schemas.openxmlformats.org/officeDocument/2006/relationships/slide" Target="/ppt/slides/slide1.xml" Id="R3ad066bf09a34601" /><Relationship Type="http://schemas.openxmlformats.org/officeDocument/2006/relationships/slide" Target="/ppt/slides/slide2.xml" Id="Rd0e3019e217e4877" /><Relationship Type="http://schemas.openxmlformats.org/officeDocument/2006/relationships/slide" Target="/ppt/slides/slide3.xml" Id="Rabc15dba2fe24210" /><Relationship Type="http://schemas.openxmlformats.org/officeDocument/2006/relationships/slide" Target="/ppt/slides/slide4.xml" Id="Raebb2fd1d4ab478b" /><Relationship Type="http://schemas.openxmlformats.org/officeDocument/2006/relationships/slide" Target="/ppt/slides/slide5.xml" Id="R61967182f84e4098" /><Relationship Type="http://schemas.openxmlformats.org/officeDocument/2006/relationships/slide" Target="/ppt/slides/slide6.xml" Id="Rc6760f2c1fae465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998a24d7aeb47d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91b48722da47a4" /><Relationship Type="http://schemas.openxmlformats.org/officeDocument/2006/relationships/theme" Target="/ppt/slideMasters/theme/theme1.xml" Id="R8caefcc1354e407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791b48722da47a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ab597aeb794a0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793bbc03954c0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d93c859d2549b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ca6c12e3dc422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a2290a9f994a7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6e2f1457df48f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BENARX SOLUTIONS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BENARX SOLUTIONS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BENARX SOLUTIONS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BENARX SOLUTIONS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BENARX SOLUTIONS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BENARX SOLUTIONS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2018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196 786 000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−12 771 000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−19 408 000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36 448 000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212 363 000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BENARX SOLUTIONS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915 082 963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BENARX SOLUTIONS AS</a:t>
            </a:r>
          </a:p>
        </p:txBody>
      </p:sp>
    </p:spTree>
  </p:cSld>
  <p:clrMapOvr>
    <a:masterClrMapping xmlns:a="http://schemas.openxmlformats.org/drawingml/2006/main"/>
  </p:clrMapOvr>
</p:sld>
</file>