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bdff4af75642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522332d25545ee"/>
  </p:sldMasterIdLst>
  <p:sldIdLst>
    <p:sldId xmlns:r="http://schemas.openxmlformats.org/officeDocument/2006/relationships" id="256" r:id="R890fa8b324464f3d"/>
    <p:sldId xmlns:r="http://schemas.openxmlformats.org/officeDocument/2006/relationships" id="257" r:id="Raac00ad0a5884c08"/>
    <p:sldId xmlns:r="http://schemas.openxmlformats.org/officeDocument/2006/relationships" id="258" r:id="R3c087540fc7b43a3"/>
    <p:sldId xmlns:r="http://schemas.openxmlformats.org/officeDocument/2006/relationships" id="259" r:id="R2611e520b15d4487"/>
    <p:sldId xmlns:r="http://schemas.openxmlformats.org/officeDocument/2006/relationships" id="260" r:id="R478d27d1d4084c1e"/>
    <p:sldId xmlns:r="http://schemas.openxmlformats.org/officeDocument/2006/relationships" id="261" r:id="Re30c6eae94c04c16"/>
    <p:sldId xmlns:r="http://schemas.openxmlformats.org/officeDocument/2006/relationships" id="262" r:id="R2f70414f15fd46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522332d25545ee" /><Relationship Type="http://schemas.openxmlformats.org/officeDocument/2006/relationships/slide" Target="/ppt/slides/slide1.xml" Id="R890fa8b324464f3d" /><Relationship Type="http://schemas.openxmlformats.org/officeDocument/2006/relationships/slide" Target="/ppt/slides/slide2.xml" Id="Raac00ad0a5884c08" /><Relationship Type="http://schemas.openxmlformats.org/officeDocument/2006/relationships/slide" Target="/ppt/slides/slide3.xml" Id="R3c087540fc7b43a3" /><Relationship Type="http://schemas.openxmlformats.org/officeDocument/2006/relationships/slide" Target="/ppt/slides/slide4.xml" Id="R2611e520b15d4487" /><Relationship Type="http://schemas.openxmlformats.org/officeDocument/2006/relationships/slide" Target="/ppt/slides/slide5.xml" Id="R478d27d1d4084c1e" /><Relationship Type="http://schemas.openxmlformats.org/officeDocument/2006/relationships/slide" Target="/ppt/slides/slide6.xml" Id="Re30c6eae94c04c16" /><Relationship Type="http://schemas.openxmlformats.org/officeDocument/2006/relationships/slide" Target="/ppt/slides/slide7.xml" Id="R2f70414f15fd46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f432bf489a47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4560937044498" /><Relationship Type="http://schemas.openxmlformats.org/officeDocument/2006/relationships/theme" Target="/ppt/slideMasters/theme/theme1.xml" Id="R3eef0efaed744f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c45609370444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a7e891d0a49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2053e2cd54b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2245647bb46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87fd7b0db43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ffc3bceea4a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fdbe0b0b942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d836cb4e9b4f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THE LODGE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LODGE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 LODGE INVEST AS ble etablert [år] og holder til i Blommenholm.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LODGE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LODGE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LODGE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689 402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803 809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LODGE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ENDRE SOLHEIMSNES CHRISTENSEN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LODGE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Engerjordet 148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1365 Blommenholm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endre.christensen@gmail.com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915 077 927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THE LODGE INVEST AS</a:t>
            </a:r>
          </a:p>
        </p:txBody>
      </p:sp>
    </p:spTree>
  </p:cSld>
  <p:clrMapOvr>
    <a:masterClrMapping xmlns:a="http://schemas.openxmlformats.org/drawingml/2006/main"/>
  </p:clrMapOvr>
</p:sld>
</file>