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0d5af6cb83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465e70bc3844c6"/>
  </p:sldMasterIdLst>
  <p:sldIdLst>
    <p:sldId xmlns:r="http://schemas.openxmlformats.org/officeDocument/2006/relationships" id="256" r:id="Rec2e205348fc4b04"/>
    <p:sldId xmlns:r="http://schemas.openxmlformats.org/officeDocument/2006/relationships" id="257" r:id="R77ee618c7f094e15"/>
    <p:sldId xmlns:r="http://schemas.openxmlformats.org/officeDocument/2006/relationships" id="258" r:id="R9287065482734bfe"/>
    <p:sldId xmlns:r="http://schemas.openxmlformats.org/officeDocument/2006/relationships" id="259" r:id="R7f0837b74b0d44e4"/>
    <p:sldId xmlns:r="http://schemas.openxmlformats.org/officeDocument/2006/relationships" id="260" r:id="R8d215f90493245f1"/>
    <p:sldId xmlns:r="http://schemas.openxmlformats.org/officeDocument/2006/relationships" id="261" r:id="R6fd55f65b22c4f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65e70bc3844c6" /><Relationship Type="http://schemas.openxmlformats.org/officeDocument/2006/relationships/slide" Target="/ppt/slides/slide1.xml" Id="Rec2e205348fc4b04" /><Relationship Type="http://schemas.openxmlformats.org/officeDocument/2006/relationships/slide" Target="/ppt/slides/slide2.xml" Id="R77ee618c7f094e15" /><Relationship Type="http://schemas.openxmlformats.org/officeDocument/2006/relationships/slide" Target="/ppt/slides/slide3.xml" Id="R9287065482734bfe" /><Relationship Type="http://schemas.openxmlformats.org/officeDocument/2006/relationships/slide" Target="/ppt/slides/slide4.xml" Id="R7f0837b74b0d44e4" /><Relationship Type="http://schemas.openxmlformats.org/officeDocument/2006/relationships/slide" Target="/ppt/slides/slide5.xml" Id="R8d215f90493245f1" /><Relationship Type="http://schemas.openxmlformats.org/officeDocument/2006/relationships/slide" Target="/ppt/slides/slide6.xml" Id="R6fd55f65b22c4f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9d52f73e74b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e811a1bec4089" /><Relationship Type="http://schemas.openxmlformats.org/officeDocument/2006/relationships/theme" Target="/ppt/slideMasters/theme/theme1.xml" Id="R08e6e7cf5d7848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be811a1bec40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265ccc874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8c98edb05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7cda6e0e4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5937d074442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0e784c04f40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eda229edd4c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GOPARKEN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−100 049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915 077 285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GOPARKEN AS</a:t>
            </a:r>
          </a:p>
        </p:txBody>
      </p:sp>
    </p:spTree>
  </p:cSld>
  <p:clrMapOvr>
    <a:masterClrMapping xmlns:a="http://schemas.openxmlformats.org/drawingml/2006/main"/>
  </p:clrMapOvr>
</p:sld>
</file>