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340faddc4943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9ac415a58d4f63"/>
  </p:sldMasterIdLst>
  <p:sldIdLst>
    <p:sldId xmlns:r="http://schemas.openxmlformats.org/officeDocument/2006/relationships" id="256" r:id="R5286463b4ff64b8c"/>
    <p:sldId xmlns:r="http://schemas.openxmlformats.org/officeDocument/2006/relationships" id="257" r:id="R81b2cc16163d4075"/>
    <p:sldId xmlns:r="http://schemas.openxmlformats.org/officeDocument/2006/relationships" id="258" r:id="Ra683635d33cb4af6"/>
    <p:sldId xmlns:r="http://schemas.openxmlformats.org/officeDocument/2006/relationships" id="259" r:id="R56366a4fa2574436"/>
    <p:sldId xmlns:r="http://schemas.openxmlformats.org/officeDocument/2006/relationships" id="260" r:id="Rf53fce49c61a4e05"/>
    <p:sldId xmlns:r="http://schemas.openxmlformats.org/officeDocument/2006/relationships" id="261" r:id="R4cfddaf4c9084b85"/>
    <p:sldId xmlns:r="http://schemas.openxmlformats.org/officeDocument/2006/relationships" id="262" r:id="R5890098d9e5e48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ac415a58d4f63" /><Relationship Type="http://schemas.openxmlformats.org/officeDocument/2006/relationships/slide" Target="/ppt/slides/slide1.xml" Id="R5286463b4ff64b8c" /><Relationship Type="http://schemas.openxmlformats.org/officeDocument/2006/relationships/slide" Target="/ppt/slides/slide2.xml" Id="R81b2cc16163d4075" /><Relationship Type="http://schemas.openxmlformats.org/officeDocument/2006/relationships/slide" Target="/ppt/slides/slide3.xml" Id="Ra683635d33cb4af6" /><Relationship Type="http://schemas.openxmlformats.org/officeDocument/2006/relationships/slide" Target="/ppt/slides/slide4.xml" Id="R56366a4fa2574436" /><Relationship Type="http://schemas.openxmlformats.org/officeDocument/2006/relationships/slide" Target="/ppt/slides/slide5.xml" Id="Rf53fce49c61a4e05" /><Relationship Type="http://schemas.openxmlformats.org/officeDocument/2006/relationships/slide" Target="/ppt/slides/slide6.xml" Id="R4cfddaf4c9084b85" /><Relationship Type="http://schemas.openxmlformats.org/officeDocument/2006/relationships/slide" Target="/ppt/slides/slide7.xml" Id="R5890098d9e5e48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4492407e24c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f32a70267414c" /><Relationship Type="http://schemas.openxmlformats.org/officeDocument/2006/relationships/theme" Target="/ppt/slideMasters/theme/theme1.xml" Id="Rb270ee6f345e43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4f32a7026741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5a503946e42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a858857004b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aa9f1c3da46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9b782f2454b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46dee34344a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f1ed56ff741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18373888f47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LET'S LEARN TRAFIKKSKOLE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LET'S LEARN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LET'S LEARN TRAFIKKSKOLE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LET'S LEARN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LET'S LEARN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LET'S LEARN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1 399 422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830 780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965 602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LET'S LEARN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TAEEB MOHAMMAD TALIB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LET'S LEARN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Nittedalsgata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taeeb_m@hotmail.com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915 077 161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LET'S LEARN TRAFIKKSKOLE AS</a:t>
            </a:r>
          </a:p>
        </p:txBody>
      </p:sp>
    </p:spTree>
  </p:cSld>
  <p:clrMapOvr>
    <a:masterClrMapping xmlns:a="http://schemas.openxmlformats.org/drawingml/2006/main"/>
  </p:clrMapOvr>
</p:sld>
</file>