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940fd6df3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f24dbf0a447ec"/>
  </p:sldMasterIdLst>
  <p:sldIdLst>
    <p:sldId xmlns:r="http://schemas.openxmlformats.org/officeDocument/2006/relationships" id="256" r:id="R9660216e3c354694"/>
    <p:sldId xmlns:r="http://schemas.openxmlformats.org/officeDocument/2006/relationships" id="257" r:id="Rfb056539e5b94c37"/>
    <p:sldId xmlns:r="http://schemas.openxmlformats.org/officeDocument/2006/relationships" id="258" r:id="R81bc9542251c48e1"/>
    <p:sldId xmlns:r="http://schemas.openxmlformats.org/officeDocument/2006/relationships" id="259" r:id="R37769a47ace64657"/>
    <p:sldId xmlns:r="http://schemas.openxmlformats.org/officeDocument/2006/relationships" id="260" r:id="R9cc8111c01874319"/>
    <p:sldId xmlns:r="http://schemas.openxmlformats.org/officeDocument/2006/relationships" id="261" r:id="R33a7a62e405540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f24dbf0a447ec" /><Relationship Type="http://schemas.openxmlformats.org/officeDocument/2006/relationships/slide" Target="/ppt/slides/slide1.xml" Id="R9660216e3c354694" /><Relationship Type="http://schemas.openxmlformats.org/officeDocument/2006/relationships/slide" Target="/ppt/slides/slide2.xml" Id="Rfb056539e5b94c37" /><Relationship Type="http://schemas.openxmlformats.org/officeDocument/2006/relationships/slide" Target="/ppt/slides/slide3.xml" Id="R81bc9542251c48e1" /><Relationship Type="http://schemas.openxmlformats.org/officeDocument/2006/relationships/slide" Target="/ppt/slides/slide4.xml" Id="R37769a47ace64657" /><Relationship Type="http://schemas.openxmlformats.org/officeDocument/2006/relationships/slide" Target="/ppt/slides/slide5.xml" Id="R9cc8111c01874319" /><Relationship Type="http://schemas.openxmlformats.org/officeDocument/2006/relationships/slide" Target="/ppt/slides/slide6.xml" Id="R33a7a62e405540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cf4c48d41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9bef1857441d" /><Relationship Type="http://schemas.openxmlformats.org/officeDocument/2006/relationships/theme" Target="/ppt/slideMasters/theme/theme1.xml" Id="R2420ccd2fd35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49bef1857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a0b15b66e4c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d8181504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80697fd89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4cec75fd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f5b0bbad045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924ff75e2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KARSTEN WINTHER-HANSEN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 WINTHER-HANSEN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915 076 963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