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38f41bbbcd45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e70bbec4dd4c1f"/>
  </p:sldMasterIdLst>
  <p:sldIdLst>
    <p:sldId xmlns:r="http://schemas.openxmlformats.org/officeDocument/2006/relationships" id="256" r:id="R1262ee2643944253"/>
    <p:sldId xmlns:r="http://schemas.openxmlformats.org/officeDocument/2006/relationships" id="257" r:id="Rf697b440b34c4f4d"/>
    <p:sldId xmlns:r="http://schemas.openxmlformats.org/officeDocument/2006/relationships" id="258" r:id="R2a84a91227c04640"/>
    <p:sldId xmlns:r="http://schemas.openxmlformats.org/officeDocument/2006/relationships" id="259" r:id="Rceeb43274bbd46d1"/>
    <p:sldId xmlns:r="http://schemas.openxmlformats.org/officeDocument/2006/relationships" id="260" r:id="Ra72ce87b3db94860"/>
    <p:sldId xmlns:r="http://schemas.openxmlformats.org/officeDocument/2006/relationships" id="261" r:id="R0fec117fa7324539"/>
    <p:sldId xmlns:r="http://schemas.openxmlformats.org/officeDocument/2006/relationships" id="262" r:id="Rde0f9d1c412748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70bbec4dd4c1f" /><Relationship Type="http://schemas.openxmlformats.org/officeDocument/2006/relationships/slide" Target="/ppt/slides/slide1.xml" Id="R1262ee2643944253" /><Relationship Type="http://schemas.openxmlformats.org/officeDocument/2006/relationships/slide" Target="/ppt/slides/slide2.xml" Id="Rf697b440b34c4f4d" /><Relationship Type="http://schemas.openxmlformats.org/officeDocument/2006/relationships/slide" Target="/ppt/slides/slide3.xml" Id="R2a84a91227c04640" /><Relationship Type="http://schemas.openxmlformats.org/officeDocument/2006/relationships/slide" Target="/ppt/slides/slide4.xml" Id="Rceeb43274bbd46d1" /><Relationship Type="http://schemas.openxmlformats.org/officeDocument/2006/relationships/slide" Target="/ppt/slides/slide5.xml" Id="Ra72ce87b3db94860" /><Relationship Type="http://schemas.openxmlformats.org/officeDocument/2006/relationships/slide" Target="/ppt/slides/slide6.xml" Id="R0fec117fa7324539" /><Relationship Type="http://schemas.openxmlformats.org/officeDocument/2006/relationships/slide" Target="/ppt/slides/slide7.xml" Id="Rde0f9d1c412748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33d54e55ed48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e4444445242b5" /><Relationship Type="http://schemas.openxmlformats.org/officeDocument/2006/relationships/theme" Target="/ppt/slideMasters/theme/theme1.xml" Id="R3e50bee1fbfb42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5e4444445242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05715ba7d4f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ce2e9bb4549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db22a49424b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3851a0aab49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929efaf0d4b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3bd2b46464c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03b14da3e49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HOUSE OF SALES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OF SALES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HOUSE OF SALES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OF SALES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OF SALES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OF SALES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332 817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261 248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349 164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OF SALES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OF SALES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Johannessen, Mikrobølgen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post@houseofsales.no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www.houseofsales.no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915 075 533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OF SALES AS</a:t>
            </a:r>
          </a:p>
        </p:txBody>
      </p:sp>
    </p:spTree>
  </p:cSld>
  <p:clrMapOvr>
    <a:masterClrMapping xmlns:a="http://schemas.openxmlformats.org/drawingml/2006/main"/>
  </p:clrMapOvr>
</p:sld>
</file>