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62841feff347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93b651c9644d00"/>
  </p:sldMasterIdLst>
  <p:sldIdLst>
    <p:sldId xmlns:r="http://schemas.openxmlformats.org/officeDocument/2006/relationships" id="256" r:id="Rc36b9f3b01314cb9"/>
    <p:sldId xmlns:r="http://schemas.openxmlformats.org/officeDocument/2006/relationships" id="257" r:id="Rcb0de015b4de4e8c"/>
    <p:sldId xmlns:r="http://schemas.openxmlformats.org/officeDocument/2006/relationships" id="258" r:id="R18ccb5d7f39b4356"/>
    <p:sldId xmlns:r="http://schemas.openxmlformats.org/officeDocument/2006/relationships" id="259" r:id="R4dfc8612e78c4de0"/>
    <p:sldId xmlns:r="http://schemas.openxmlformats.org/officeDocument/2006/relationships" id="260" r:id="Ra5c0b5a6ec91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3b651c9644d00" /><Relationship Type="http://schemas.openxmlformats.org/officeDocument/2006/relationships/slide" Target="/ppt/slides/slide1.xml" Id="Rc36b9f3b01314cb9" /><Relationship Type="http://schemas.openxmlformats.org/officeDocument/2006/relationships/slide" Target="/ppt/slides/slide2.xml" Id="Rcb0de015b4de4e8c" /><Relationship Type="http://schemas.openxmlformats.org/officeDocument/2006/relationships/slide" Target="/ppt/slides/slide3.xml" Id="R18ccb5d7f39b4356" /><Relationship Type="http://schemas.openxmlformats.org/officeDocument/2006/relationships/slide" Target="/ppt/slides/slide4.xml" Id="R4dfc8612e78c4de0" /><Relationship Type="http://schemas.openxmlformats.org/officeDocument/2006/relationships/slide" Target="/ppt/slides/slide5.xml" Id="Ra5c0b5a6ec91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05f066211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d6c707f134e29" /><Relationship Type="http://schemas.openxmlformats.org/officeDocument/2006/relationships/theme" Target="/ppt/slideMasters/theme/theme1.xml" Id="Ra545e92d737545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cd6c707f134e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85cd4731f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d62345f51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df63cdd5049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5ac95b22f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92d7a68fa4b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LORIN-FIRAT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LORIN-FIRAT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LORIN-FIRAT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LORIN-FIRAT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LORIN-FIRAT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LORIN-FIRAT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915 075 010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LORIN-FIRAT AS</a:t>
            </a:r>
          </a:p>
        </p:txBody>
      </p:sp>
    </p:spTree>
  </p:cSld>
  <p:clrMapOvr>
    <a:masterClrMapping xmlns:a="http://schemas.openxmlformats.org/drawingml/2006/main"/>
  </p:clrMapOvr>
</p:sld>
</file>