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bcf6899cf1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9637fbd38846ec"/>
  </p:sldMasterIdLst>
  <p:sldIdLst>
    <p:sldId xmlns:r="http://schemas.openxmlformats.org/officeDocument/2006/relationships" id="256" r:id="Racd2e830b9764ac4"/>
    <p:sldId xmlns:r="http://schemas.openxmlformats.org/officeDocument/2006/relationships" id="257" r:id="R36a85f38a1e04014"/>
    <p:sldId xmlns:r="http://schemas.openxmlformats.org/officeDocument/2006/relationships" id="258" r:id="R23ce5c02f2f84d7a"/>
    <p:sldId xmlns:r="http://schemas.openxmlformats.org/officeDocument/2006/relationships" id="259" r:id="Rb300a21479f64500"/>
    <p:sldId xmlns:r="http://schemas.openxmlformats.org/officeDocument/2006/relationships" id="260" r:id="R4d98fcd956444b13"/>
    <p:sldId xmlns:r="http://schemas.openxmlformats.org/officeDocument/2006/relationships" id="261" r:id="R2c4a9ab42d574985"/>
    <p:sldId xmlns:r="http://schemas.openxmlformats.org/officeDocument/2006/relationships" id="262" r:id="Rf4bd0da91b624f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637fbd38846ec" /><Relationship Type="http://schemas.openxmlformats.org/officeDocument/2006/relationships/slide" Target="/ppt/slides/slide1.xml" Id="Racd2e830b9764ac4" /><Relationship Type="http://schemas.openxmlformats.org/officeDocument/2006/relationships/slide" Target="/ppt/slides/slide2.xml" Id="R36a85f38a1e04014" /><Relationship Type="http://schemas.openxmlformats.org/officeDocument/2006/relationships/slide" Target="/ppt/slides/slide3.xml" Id="R23ce5c02f2f84d7a" /><Relationship Type="http://schemas.openxmlformats.org/officeDocument/2006/relationships/slide" Target="/ppt/slides/slide4.xml" Id="Rb300a21479f64500" /><Relationship Type="http://schemas.openxmlformats.org/officeDocument/2006/relationships/slide" Target="/ppt/slides/slide5.xml" Id="R4d98fcd956444b13" /><Relationship Type="http://schemas.openxmlformats.org/officeDocument/2006/relationships/slide" Target="/ppt/slides/slide6.xml" Id="R2c4a9ab42d574985" /><Relationship Type="http://schemas.openxmlformats.org/officeDocument/2006/relationships/slide" Target="/ppt/slides/slide7.xml" Id="Rf4bd0da91b624f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ff5082d0e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513fba63b4658" /><Relationship Type="http://schemas.openxmlformats.org/officeDocument/2006/relationships/theme" Target="/ppt/slideMasters/theme/theme1.xml" Id="R06d2b4a27a7e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a513fba63b46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1aca1a9f84f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619cc97e641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64d57892040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1c42f352b44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b86c262604d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1935be6cc4e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37d60ae454e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BERNARD TORGHANDEL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TORGHANDEL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25 975 972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4 309 141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3 140 518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1 592 279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9 261 666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Gullfjellsvegen 472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post@bernardfisk.no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