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366a1038d74b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0ff164f2a54572"/>
  </p:sldMasterIdLst>
  <p:sldIdLst>
    <p:sldId xmlns:r="http://schemas.openxmlformats.org/officeDocument/2006/relationships" id="256" r:id="R38cf559c40b64e7d"/>
    <p:sldId xmlns:r="http://schemas.openxmlformats.org/officeDocument/2006/relationships" id="257" r:id="R31e6ff26be114489"/>
    <p:sldId xmlns:r="http://schemas.openxmlformats.org/officeDocument/2006/relationships" id="258" r:id="R475ee36d94964593"/>
    <p:sldId xmlns:r="http://schemas.openxmlformats.org/officeDocument/2006/relationships" id="259" r:id="R608c28d2b07b4a5b"/>
    <p:sldId xmlns:r="http://schemas.openxmlformats.org/officeDocument/2006/relationships" id="260" r:id="R4b334061cda64d4e"/>
    <p:sldId xmlns:r="http://schemas.openxmlformats.org/officeDocument/2006/relationships" id="261" r:id="Ra7ec8e370c624043"/>
    <p:sldId xmlns:r="http://schemas.openxmlformats.org/officeDocument/2006/relationships" id="262" r:id="R5e35599d3fd343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0ff164f2a54572" /><Relationship Type="http://schemas.openxmlformats.org/officeDocument/2006/relationships/slide" Target="/ppt/slides/slide1.xml" Id="R38cf559c40b64e7d" /><Relationship Type="http://schemas.openxmlformats.org/officeDocument/2006/relationships/slide" Target="/ppt/slides/slide2.xml" Id="R31e6ff26be114489" /><Relationship Type="http://schemas.openxmlformats.org/officeDocument/2006/relationships/slide" Target="/ppt/slides/slide3.xml" Id="R475ee36d94964593" /><Relationship Type="http://schemas.openxmlformats.org/officeDocument/2006/relationships/slide" Target="/ppt/slides/slide4.xml" Id="R608c28d2b07b4a5b" /><Relationship Type="http://schemas.openxmlformats.org/officeDocument/2006/relationships/slide" Target="/ppt/slides/slide5.xml" Id="R4b334061cda64d4e" /><Relationship Type="http://schemas.openxmlformats.org/officeDocument/2006/relationships/slide" Target="/ppt/slides/slide6.xml" Id="Ra7ec8e370c624043" /><Relationship Type="http://schemas.openxmlformats.org/officeDocument/2006/relationships/slide" Target="/ppt/slides/slide7.xml" Id="R5e35599d3fd343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466d4eb27c47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64b8a6323a45b0" /><Relationship Type="http://schemas.openxmlformats.org/officeDocument/2006/relationships/theme" Target="/ppt/slideMasters/theme/theme1.xml" Id="R7a1e1bba97d443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64b8a6323a45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8644cfc11a42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2eb7106fa24e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8914603e7341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c51dac7f6547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9822ef6ec4410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eb90f04248485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a7dce20df847f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HOME AGAIN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HOME AGAIN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HOME AGAIN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HOME AGAIN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HOME AGAIN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HOME AGAIN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5 472 152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−80 659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−9 946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291 904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728 671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HOME AGAIN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FJELDE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HOME AGAIN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Nygata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4006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post@fjeldeeiendom.no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915 074 294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HOME AGAIN</a:t>
            </a:r>
          </a:p>
        </p:txBody>
      </p:sp>
    </p:spTree>
  </p:cSld>
  <p:clrMapOvr>
    <a:masterClrMapping xmlns:a="http://schemas.openxmlformats.org/drawingml/2006/main"/>
  </p:clrMapOvr>
</p:sld>
</file>