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646c532f04b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81bbe7afbb4aeb"/>
  </p:sldMasterIdLst>
  <p:sldIdLst>
    <p:sldId xmlns:r="http://schemas.openxmlformats.org/officeDocument/2006/relationships" id="256" r:id="R55df55f1432947dc"/>
    <p:sldId xmlns:r="http://schemas.openxmlformats.org/officeDocument/2006/relationships" id="257" r:id="R10d8f39294804701"/>
    <p:sldId xmlns:r="http://schemas.openxmlformats.org/officeDocument/2006/relationships" id="258" r:id="Rc62165ab201443f5"/>
    <p:sldId xmlns:r="http://schemas.openxmlformats.org/officeDocument/2006/relationships" id="259" r:id="R4d2ffede8f4541de"/>
    <p:sldId xmlns:r="http://schemas.openxmlformats.org/officeDocument/2006/relationships" id="260" r:id="Rb866c182b8924fd8"/>
    <p:sldId xmlns:r="http://schemas.openxmlformats.org/officeDocument/2006/relationships" id="261" r:id="R5bb078196639423e"/>
    <p:sldId xmlns:r="http://schemas.openxmlformats.org/officeDocument/2006/relationships" id="262" r:id="R934fbfc66aa849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1bbe7afbb4aeb" /><Relationship Type="http://schemas.openxmlformats.org/officeDocument/2006/relationships/slide" Target="/ppt/slides/slide1.xml" Id="R55df55f1432947dc" /><Relationship Type="http://schemas.openxmlformats.org/officeDocument/2006/relationships/slide" Target="/ppt/slides/slide2.xml" Id="R10d8f39294804701" /><Relationship Type="http://schemas.openxmlformats.org/officeDocument/2006/relationships/slide" Target="/ppt/slides/slide3.xml" Id="Rc62165ab201443f5" /><Relationship Type="http://schemas.openxmlformats.org/officeDocument/2006/relationships/slide" Target="/ppt/slides/slide4.xml" Id="R4d2ffede8f4541de" /><Relationship Type="http://schemas.openxmlformats.org/officeDocument/2006/relationships/slide" Target="/ppt/slides/slide5.xml" Id="Rb866c182b8924fd8" /><Relationship Type="http://schemas.openxmlformats.org/officeDocument/2006/relationships/slide" Target="/ppt/slides/slide6.xml" Id="R5bb078196639423e" /><Relationship Type="http://schemas.openxmlformats.org/officeDocument/2006/relationships/slide" Target="/ppt/slides/slide7.xml" Id="R934fbfc66aa849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e1b6ecc1c0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fa307c240403b" /><Relationship Type="http://schemas.openxmlformats.org/officeDocument/2006/relationships/theme" Target="/ppt/slideMasters/theme/theme1.xml" Id="Rb9b716670ca84d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dfa307c24040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a3032ae484a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d73d00d5b4c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cb3545b274f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87686fddf4e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505936f3848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6621d00834e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b37ba98dd40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O ASKIM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O ASKIM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O ASKIM AS ble etablert [år] og holder til i Dyrvik.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O ASKIM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O ASKIM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O ASKIM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12 579 806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254 545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6 286 202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10 236 321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O ASKIM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O ASKIM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Stølan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7270 Dyrvik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915 070 868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O ASKIM AS</a:t>
            </a:r>
          </a:p>
        </p:txBody>
      </p:sp>
    </p:spTree>
  </p:cSld>
  <p:clrMapOvr>
    <a:masterClrMapping xmlns:a="http://schemas.openxmlformats.org/drawingml/2006/main"/>
  </p:clrMapOvr>
</p:sld>
</file>