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8deaaf0fcb40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73f2cf2d3e4b98"/>
  </p:sldMasterIdLst>
  <p:sldIdLst>
    <p:sldId xmlns:r="http://schemas.openxmlformats.org/officeDocument/2006/relationships" id="256" r:id="R3f15f360932143e3"/>
    <p:sldId xmlns:r="http://schemas.openxmlformats.org/officeDocument/2006/relationships" id="257" r:id="Reeaa03f7024647b9"/>
    <p:sldId xmlns:r="http://schemas.openxmlformats.org/officeDocument/2006/relationships" id="258" r:id="R306fc914888347ad"/>
    <p:sldId xmlns:r="http://schemas.openxmlformats.org/officeDocument/2006/relationships" id="259" r:id="Rd5fc4474b2b0473b"/>
    <p:sldId xmlns:r="http://schemas.openxmlformats.org/officeDocument/2006/relationships" id="260" r:id="R39b6c50efb6c4681"/>
    <p:sldId xmlns:r="http://schemas.openxmlformats.org/officeDocument/2006/relationships" id="261" r:id="R70b3b05331e84f5f"/>
    <p:sldId xmlns:r="http://schemas.openxmlformats.org/officeDocument/2006/relationships" id="262" r:id="Rac180ebd6b0847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3f2cf2d3e4b98" /><Relationship Type="http://schemas.openxmlformats.org/officeDocument/2006/relationships/slide" Target="/ppt/slides/slide1.xml" Id="R3f15f360932143e3" /><Relationship Type="http://schemas.openxmlformats.org/officeDocument/2006/relationships/slide" Target="/ppt/slides/slide2.xml" Id="Reeaa03f7024647b9" /><Relationship Type="http://schemas.openxmlformats.org/officeDocument/2006/relationships/slide" Target="/ppt/slides/slide3.xml" Id="R306fc914888347ad" /><Relationship Type="http://schemas.openxmlformats.org/officeDocument/2006/relationships/slide" Target="/ppt/slides/slide4.xml" Id="Rd5fc4474b2b0473b" /><Relationship Type="http://schemas.openxmlformats.org/officeDocument/2006/relationships/slide" Target="/ppt/slides/slide5.xml" Id="R39b6c50efb6c4681" /><Relationship Type="http://schemas.openxmlformats.org/officeDocument/2006/relationships/slide" Target="/ppt/slides/slide6.xml" Id="R70b3b05331e84f5f" /><Relationship Type="http://schemas.openxmlformats.org/officeDocument/2006/relationships/slide" Target="/ppt/slides/slide7.xml" Id="Rac180ebd6b0847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7a7ffc5d24c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792a340b34009" /><Relationship Type="http://schemas.openxmlformats.org/officeDocument/2006/relationships/theme" Target="/ppt/slideMasters/theme/theme1.xml" Id="R05e94f27de5d47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a792a340b340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99fdf7b4342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68b991c8448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b73a4fd46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c7e28d7a64b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6944673ee4c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ff2361c5f4b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75fdfdcc94c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CARL HEFTYE CASH &amp; CARRY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HEFTYE CASH &amp; CARRY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 HEFTYE CASH &amp; CARRY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HEFTYE CASH &amp; CARRY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HEFTYE CASH &amp; CARRY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HEFTYE CASH &amp; CARRY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103 579 000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2 782 000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16 201 000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HEFTYE CASH &amp; CARRY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BAMA STORKJØKKEN OSLO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HEFTYE CASH &amp; CARRY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915 070 698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HEFTYE CASH &amp; CARRY AS</a:t>
            </a:r>
          </a:p>
        </p:txBody>
      </p:sp>
    </p:spTree>
  </p:cSld>
  <p:clrMapOvr>
    <a:masterClrMapping xmlns:a="http://schemas.openxmlformats.org/drawingml/2006/main"/>
  </p:clrMapOvr>
</p:sld>
</file>