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fa060fb1c641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fd8debd4f348de"/>
  </p:sldMasterIdLst>
  <p:sldIdLst>
    <p:sldId xmlns:r="http://schemas.openxmlformats.org/officeDocument/2006/relationships" id="256" r:id="R5a5e7edb17c24af0"/>
    <p:sldId xmlns:r="http://schemas.openxmlformats.org/officeDocument/2006/relationships" id="257" r:id="R56bb7702a65648b6"/>
    <p:sldId xmlns:r="http://schemas.openxmlformats.org/officeDocument/2006/relationships" id="258" r:id="Ra695d71dfcdb495f"/>
    <p:sldId xmlns:r="http://schemas.openxmlformats.org/officeDocument/2006/relationships" id="259" r:id="R8a043a637a314d73"/>
    <p:sldId xmlns:r="http://schemas.openxmlformats.org/officeDocument/2006/relationships" id="260" r:id="R498623b4d86040a7"/>
    <p:sldId xmlns:r="http://schemas.openxmlformats.org/officeDocument/2006/relationships" id="261" r:id="R263deceec01c44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fd8debd4f348de" /><Relationship Type="http://schemas.openxmlformats.org/officeDocument/2006/relationships/slide" Target="/ppt/slides/slide1.xml" Id="R5a5e7edb17c24af0" /><Relationship Type="http://schemas.openxmlformats.org/officeDocument/2006/relationships/slide" Target="/ppt/slides/slide2.xml" Id="R56bb7702a65648b6" /><Relationship Type="http://schemas.openxmlformats.org/officeDocument/2006/relationships/slide" Target="/ppt/slides/slide3.xml" Id="Ra695d71dfcdb495f" /><Relationship Type="http://schemas.openxmlformats.org/officeDocument/2006/relationships/slide" Target="/ppt/slides/slide4.xml" Id="R8a043a637a314d73" /><Relationship Type="http://schemas.openxmlformats.org/officeDocument/2006/relationships/slide" Target="/ppt/slides/slide5.xml" Id="R498623b4d86040a7" /><Relationship Type="http://schemas.openxmlformats.org/officeDocument/2006/relationships/slide" Target="/ppt/slides/slide6.xml" Id="R263deceec01c44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0dca5acc9348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be6ce4d594098" /><Relationship Type="http://schemas.openxmlformats.org/officeDocument/2006/relationships/theme" Target="/ppt/slideMasters/theme/theme1.xml" Id="Rc5dc5fb7a3b243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0be6ce4d5940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ca97415cf48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9660bac9d4c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241f32c2d49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08ead8eee4b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723322b384c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1efe8706e44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WMT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WMT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319 868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915 070 043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WMT HOLDING AS</a:t>
            </a:r>
          </a:p>
        </p:txBody>
      </p:sp>
    </p:spTree>
  </p:cSld>
  <p:clrMapOvr>
    <a:masterClrMapping xmlns:a="http://schemas.openxmlformats.org/drawingml/2006/main"/>
  </p:clrMapOvr>
</p:sld>
</file>