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7006c8bef83467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cd61d3d345d45c0"/>
  </p:sldMasterIdLst>
  <p:sldIdLst>
    <p:sldId xmlns:r="http://schemas.openxmlformats.org/officeDocument/2006/relationships" id="256" r:id="R00ff69e71d954561"/>
    <p:sldId xmlns:r="http://schemas.openxmlformats.org/officeDocument/2006/relationships" id="257" r:id="R491b1bcbee7b40dc"/>
    <p:sldId xmlns:r="http://schemas.openxmlformats.org/officeDocument/2006/relationships" id="258" r:id="Rcec225933e7c435b"/>
    <p:sldId xmlns:r="http://schemas.openxmlformats.org/officeDocument/2006/relationships" id="259" r:id="R2b15e97b046b4045"/>
    <p:sldId xmlns:r="http://schemas.openxmlformats.org/officeDocument/2006/relationships" id="260" r:id="Rf9900ec8ff0a4773"/>
    <p:sldId xmlns:r="http://schemas.openxmlformats.org/officeDocument/2006/relationships" id="261" r:id="R6b3164aabad04a0c"/>
    <p:sldId xmlns:r="http://schemas.openxmlformats.org/officeDocument/2006/relationships" id="262" r:id="R6bbfb82a732c445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cd61d3d345d45c0" /><Relationship Type="http://schemas.openxmlformats.org/officeDocument/2006/relationships/slide" Target="/ppt/slides/slide1.xml" Id="R00ff69e71d954561" /><Relationship Type="http://schemas.openxmlformats.org/officeDocument/2006/relationships/slide" Target="/ppt/slides/slide2.xml" Id="R491b1bcbee7b40dc" /><Relationship Type="http://schemas.openxmlformats.org/officeDocument/2006/relationships/slide" Target="/ppt/slides/slide3.xml" Id="Rcec225933e7c435b" /><Relationship Type="http://schemas.openxmlformats.org/officeDocument/2006/relationships/slide" Target="/ppt/slides/slide4.xml" Id="R2b15e97b046b4045" /><Relationship Type="http://schemas.openxmlformats.org/officeDocument/2006/relationships/slide" Target="/ppt/slides/slide5.xml" Id="Rf9900ec8ff0a4773" /><Relationship Type="http://schemas.openxmlformats.org/officeDocument/2006/relationships/slide" Target="/ppt/slides/slide6.xml" Id="R6b3164aabad04a0c" /><Relationship Type="http://schemas.openxmlformats.org/officeDocument/2006/relationships/slide" Target="/ppt/slides/slide7.xml" Id="R6bbfb82a732c445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44273f62a48404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d936689e054ada" /><Relationship Type="http://schemas.openxmlformats.org/officeDocument/2006/relationships/theme" Target="/ppt/slideMasters/theme/theme1.xml" Id="Rc5e007eb2e9a42c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1d936689e054ad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ab8c870843445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2ad44ff393488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dedf711676450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48edea042a404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1f98eba6b0433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469c59711548b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2986670ac84df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ENTERSPACE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ENTERSPACE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ENTERSPACE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ENTERSPACE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ENTERSPACE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ENTERSPACE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−9 500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−145 073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−146 272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−24 832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237 459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ENTERSPACE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BERNARD BISSETH  –  51,1 %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CHRISTIAN GERHARDSEN BERGE  –  10,4 %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FREDRIK ROSENDAHL  –  10,4 %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HEBJA AS  –  10,4 %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 BERNHARD GRINDLAND NYGAARD  –  10,4 %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PETTER GERHARDSEN BERGE  –  7,5 %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ENTERSPACE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Grüners gate 13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0552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915 065 503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ENTERSPACE AS</a:t>
            </a:r>
          </a:p>
        </p:txBody>
      </p:sp>
    </p:spTree>
  </p:cSld>
  <p:clrMapOvr>
    <a:masterClrMapping xmlns:a="http://schemas.openxmlformats.org/drawingml/2006/main"/>
  </p:clrMapOvr>
</p:sld>
</file>