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2ed76b493d41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229b0c3d2a40bc"/>
  </p:sldMasterIdLst>
  <p:sldIdLst>
    <p:sldId xmlns:r="http://schemas.openxmlformats.org/officeDocument/2006/relationships" id="256" r:id="R1c322aa301d9400a"/>
    <p:sldId xmlns:r="http://schemas.openxmlformats.org/officeDocument/2006/relationships" id="257" r:id="R85cafd0c5c06443c"/>
    <p:sldId xmlns:r="http://schemas.openxmlformats.org/officeDocument/2006/relationships" id="258" r:id="Ra7d640210b1e4116"/>
    <p:sldId xmlns:r="http://schemas.openxmlformats.org/officeDocument/2006/relationships" id="259" r:id="Rfc80d26c8c7e4698"/>
    <p:sldId xmlns:r="http://schemas.openxmlformats.org/officeDocument/2006/relationships" id="260" r:id="Rb00ce6e2ca9742a7"/>
    <p:sldId xmlns:r="http://schemas.openxmlformats.org/officeDocument/2006/relationships" id="261" r:id="Ra41cd06e7a9b4b29"/>
    <p:sldId xmlns:r="http://schemas.openxmlformats.org/officeDocument/2006/relationships" id="262" r:id="R2144b62753654b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229b0c3d2a40bc" /><Relationship Type="http://schemas.openxmlformats.org/officeDocument/2006/relationships/slide" Target="/ppt/slides/slide1.xml" Id="R1c322aa301d9400a" /><Relationship Type="http://schemas.openxmlformats.org/officeDocument/2006/relationships/slide" Target="/ppt/slides/slide2.xml" Id="R85cafd0c5c06443c" /><Relationship Type="http://schemas.openxmlformats.org/officeDocument/2006/relationships/slide" Target="/ppt/slides/slide3.xml" Id="Ra7d640210b1e4116" /><Relationship Type="http://schemas.openxmlformats.org/officeDocument/2006/relationships/slide" Target="/ppt/slides/slide4.xml" Id="Rfc80d26c8c7e4698" /><Relationship Type="http://schemas.openxmlformats.org/officeDocument/2006/relationships/slide" Target="/ppt/slides/slide5.xml" Id="Rb00ce6e2ca9742a7" /><Relationship Type="http://schemas.openxmlformats.org/officeDocument/2006/relationships/slide" Target="/ppt/slides/slide6.xml" Id="Ra41cd06e7a9b4b29" /><Relationship Type="http://schemas.openxmlformats.org/officeDocument/2006/relationships/slide" Target="/ppt/slides/slide7.xml" Id="R2144b62753654b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6a8886c9ca4e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495974789e440d" /><Relationship Type="http://schemas.openxmlformats.org/officeDocument/2006/relationships/theme" Target="/ppt/slideMasters/theme/theme1.xml" Id="Rcc61ddb4d6554e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495974789e44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f57b95b3643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c1817331149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133c64f1be46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ad704945e94a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4f1655310a45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675941946749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6b524a5d9b4f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WICAN REGNSKAP HALDEN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WICAN REGNSKAP HALDEN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WICAN REGNSKAP HALDEN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WICAN REGNSKAP HALDEN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WICAN REGNSKAP HALDEN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WICAN REGNSKAP HALDEN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9 952 706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392 643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335 039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515 950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3 208 253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WICAN REGNSKAP HALDEN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WICAN REGNSKAP SERVICE AS  –  66,0 %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DATAKRAFT HOLDING AS  –  34,0 %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WICAN REGNSKAP HALDEN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915 065 260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WICAN REGNSKAP HALDEN AS</a:t>
            </a:r>
          </a:p>
        </p:txBody>
      </p:sp>
    </p:spTree>
  </p:cSld>
  <p:clrMapOvr>
    <a:masterClrMapping xmlns:a="http://schemas.openxmlformats.org/drawingml/2006/main"/>
  </p:clrMapOvr>
</p:sld>
</file>