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246813e8141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96e0c2249c43ab"/>
  </p:sldMasterIdLst>
  <p:sldIdLst>
    <p:sldId xmlns:r="http://schemas.openxmlformats.org/officeDocument/2006/relationships" id="256" r:id="R0bc8302191e44e62"/>
    <p:sldId xmlns:r="http://schemas.openxmlformats.org/officeDocument/2006/relationships" id="257" r:id="R525459354b2b4c76"/>
    <p:sldId xmlns:r="http://schemas.openxmlformats.org/officeDocument/2006/relationships" id="258" r:id="R29f86934aa704356"/>
    <p:sldId xmlns:r="http://schemas.openxmlformats.org/officeDocument/2006/relationships" id="259" r:id="Rf5a5407e1d634231"/>
    <p:sldId xmlns:r="http://schemas.openxmlformats.org/officeDocument/2006/relationships" id="260" r:id="R4a448affc5034498"/>
    <p:sldId xmlns:r="http://schemas.openxmlformats.org/officeDocument/2006/relationships" id="261" r:id="Radfe3cfecd1d42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96e0c2249c43ab" /><Relationship Type="http://schemas.openxmlformats.org/officeDocument/2006/relationships/slide" Target="/ppt/slides/slide1.xml" Id="R0bc8302191e44e62" /><Relationship Type="http://schemas.openxmlformats.org/officeDocument/2006/relationships/slide" Target="/ppt/slides/slide2.xml" Id="R525459354b2b4c76" /><Relationship Type="http://schemas.openxmlformats.org/officeDocument/2006/relationships/slide" Target="/ppt/slides/slide3.xml" Id="R29f86934aa704356" /><Relationship Type="http://schemas.openxmlformats.org/officeDocument/2006/relationships/slide" Target="/ppt/slides/slide4.xml" Id="Rf5a5407e1d634231" /><Relationship Type="http://schemas.openxmlformats.org/officeDocument/2006/relationships/slide" Target="/ppt/slides/slide5.xml" Id="R4a448affc5034498" /><Relationship Type="http://schemas.openxmlformats.org/officeDocument/2006/relationships/slide" Target="/ppt/slides/slide6.xml" Id="Radfe3cfecd1d42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f21259a324a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54d768f6c4844" /><Relationship Type="http://schemas.openxmlformats.org/officeDocument/2006/relationships/theme" Target="/ppt/slideMasters/theme/theme1.xml" Id="R27ae80b1f00c4d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754d768f6c48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848229b5c4e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6bbc6ae1f4f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5b27368c84c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61707393745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9b9082f0f40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324e6ce5446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F INVEST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FLATHAGEN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Mausetvegen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915 064 655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F INVEST AS</a:t>
            </a:r>
          </a:p>
        </p:txBody>
      </p:sp>
    </p:spTree>
  </p:cSld>
  <p:clrMapOvr>
    <a:masterClrMapping xmlns:a="http://schemas.openxmlformats.org/drawingml/2006/main"/>
  </p:clrMapOvr>
</p:sld>
</file>