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a7bf5b1c1d44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01cf3833a14dae"/>
  </p:sldMasterIdLst>
  <p:sldIdLst>
    <p:sldId xmlns:r="http://schemas.openxmlformats.org/officeDocument/2006/relationships" id="256" r:id="R5fadbb1105204d95"/>
    <p:sldId xmlns:r="http://schemas.openxmlformats.org/officeDocument/2006/relationships" id="257" r:id="Rdc711f8e3b94467b"/>
    <p:sldId xmlns:r="http://schemas.openxmlformats.org/officeDocument/2006/relationships" id="258" r:id="R301c814c59514dcd"/>
    <p:sldId xmlns:r="http://schemas.openxmlformats.org/officeDocument/2006/relationships" id="259" r:id="R64dbacde4ee44de1"/>
    <p:sldId xmlns:r="http://schemas.openxmlformats.org/officeDocument/2006/relationships" id="260" r:id="R5bb2543a525544fc"/>
    <p:sldId xmlns:r="http://schemas.openxmlformats.org/officeDocument/2006/relationships" id="261" r:id="R7c2567a4165644b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01cf3833a14dae" /><Relationship Type="http://schemas.openxmlformats.org/officeDocument/2006/relationships/slide" Target="/ppt/slides/slide1.xml" Id="R5fadbb1105204d95" /><Relationship Type="http://schemas.openxmlformats.org/officeDocument/2006/relationships/slide" Target="/ppt/slides/slide2.xml" Id="Rdc711f8e3b94467b" /><Relationship Type="http://schemas.openxmlformats.org/officeDocument/2006/relationships/slide" Target="/ppt/slides/slide3.xml" Id="R301c814c59514dcd" /><Relationship Type="http://schemas.openxmlformats.org/officeDocument/2006/relationships/slide" Target="/ppt/slides/slide4.xml" Id="R64dbacde4ee44de1" /><Relationship Type="http://schemas.openxmlformats.org/officeDocument/2006/relationships/slide" Target="/ppt/slides/slide5.xml" Id="R5bb2543a525544fc" /><Relationship Type="http://schemas.openxmlformats.org/officeDocument/2006/relationships/slide" Target="/ppt/slides/slide6.xml" Id="R7c2567a4165644b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3eeb8cc44a4c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e67cd8f6c245a7" /><Relationship Type="http://schemas.openxmlformats.org/officeDocument/2006/relationships/theme" Target="/ppt/slideMasters/theme/theme1.xml" Id="R14600e428ce94b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e67cd8f6c245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81e0669dd345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d8f358f17c4f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e4c821d7e24c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08c524974c43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f602b0c4ab4d4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5b80c07bf44d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AARAM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AARAM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AARAM CONSULTING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AARAM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AARAM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AARAM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−33 425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−33 425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−66 737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9 890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AARAM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915 063 365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AARAM CONSULTING AS</a:t>
            </a:r>
          </a:p>
        </p:txBody>
      </p:sp>
    </p:spTree>
  </p:cSld>
  <p:clrMapOvr>
    <a:masterClrMapping xmlns:a="http://schemas.openxmlformats.org/drawingml/2006/main"/>
  </p:clrMapOvr>
</p:sld>
</file>