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e2414dc32354b4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d34fdb7288f4bad"/>
  </p:sldMasterIdLst>
  <p:sldIdLst>
    <p:sldId xmlns:r="http://schemas.openxmlformats.org/officeDocument/2006/relationships" id="256" r:id="R4a4093a4eebe4830"/>
    <p:sldId xmlns:r="http://schemas.openxmlformats.org/officeDocument/2006/relationships" id="257" r:id="R8077321b49a84f77"/>
    <p:sldId xmlns:r="http://schemas.openxmlformats.org/officeDocument/2006/relationships" id="258" r:id="R99df28c79bea4567"/>
    <p:sldId xmlns:r="http://schemas.openxmlformats.org/officeDocument/2006/relationships" id="259" r:id="Rc7a4a07ff20542ab"/>
    <p:sldId xmlns:r="http://schemas.openxmlformats.org/officeDocument/2006/relationships" id="260" r:id="Rdb5fc396f5374bea"/>
    <p:sldId xmlns:r="http://schemas.openxmlformats.org/officeDocument/2006/relationships" id="261" r:id="R7b8451424598471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34fdb7288f4bad" /><Relationship Type="http://schemas.openxmlformats.org/officeDocument/2006/relationships/slide" Target="/ppt/slides/slide1.xml" Id="R4a4093a4eebe4830" /><Relationship Type="http://schemas.openxmlformats.org/officeDocument/2006/relationships/slide" Target="/ppt/slides/slide2.xml" Id="R8077321b49a84f77" /><Relationship Type="http://schemas.openxmlformats.org/officeDocument/2006/relationships/slide" Target="/ppt/slides/slide3.xml" Id="R99df28c79bea4567" /><Relationship Type="http://schemas.openxmlformats.org/officeDocument/2006/relationships/slide" Target="/ppt/slides/slide4.xml" Id="Rc7a4a07ff20542ab" /><Relationship Type="http://schemas.openxmlformats.org/officeDocument/2006/relationships/slide" Target="/ppt/slides/slide5.xml" Id="Rdb5fc396f5374bea" /><Relationship Type="http://schemas.openxmlformats.org/officeDocument/2006/relationships/slide" Target="/ppt/slides/slide6.xml" Id="R7b8451424598471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03f2c22cb3463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89c1cef20e4b8f" /><Relationship Type="http://schemas.openxmlformats.org/officeDocument/2006/relationships/theme" Target="/ppt/slideMasters/theme/theme1.xml" Id="R0ab778f2518e48f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889c1cef20e4b8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8975d33d0f41d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0f359c05594c0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a486c9f78d436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c892df3a584fa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5c089a5f674e0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6c0147cef147a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RODEO ARKITEKTER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RODEO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RODEO ARKITEKTER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RODEO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RODEO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RODEO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RODEO ARCHITECTS INTERNATIONAL AS  –  92,0 %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RODEO ARKITEKTER AS  –  8,0 %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RODEO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Youngstorget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www.rodeo-arkitekter.no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915 062 296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RODEO ARKITEKTER AS</a:t>
            </a:r>
          </a:p>
        </p:txBody>
      </p:sp>
    </p:spTree>
  </p:cSld>
  <p:clrMapOvr>
    <a:masterClrMapping xmlns:a="http://schemas.openxmlformats.org/drawingml/2006/main"/>
  </p:clrMapOvr>
</p:sld>
</file>