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d82846c0f447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14d7993014028"/>
  </p:sldMasterIdLst>
  <p:sldIdLst>
    <p:sldId xmlns:r="http://schemas.openxmlformats.org/officeDocument/2006/relationships" id="256" r:id="R395e3acc359c46f8"/>
    <p:sldId xmlns:r="http://schemas.openxmlformats.org/officeDocument/2006/relationships" id="257" r:id="R7f663228fb884869"/>
    <p:sldId xmlns:r="http://schemas.openxmlformats.org/officeDocument/2006/relationships" id="258" r:id="R62a7308cd21342d2"/>
    <p:sldId xmlns:r="http://schemas.openxmlformats.org/officeDocument/2006/relationships" id="259" r:id="Ra98b29ff6ffc4be1"/>
    <p:sldId xmlns:r="http://schemas.openxmlformats.org/officeDocument/2006/relationships" id="260" r:id="R4aefd5c6cf494511"/>
    <p:sldId xmlns:r="http://schemas.openxmlformats.org/officeDocument/2006/relationships" id="261" r:id="R601a25ed9e9449e2"/>
    <p:sldId xmlns:r="http://schemas.openxmlformats.org/officeDocument/2006/relationships" id="262" r:id="R89693782fe9c4a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14d7993014028" /><Relationship Type="http://schemas.openxmlformats.org/officeDocument/2006/relationships/slide" Target="/ppt/slides/slide1.xml" Id="R395e3acc359c46f8" /><Relationship Type="http://schemas.openxmlformats.org/officeDocument/2006/relationships/slide" Target="/ppt/slides/slide2.xml" Id="R7f663228fb884869" /><Relationship Type="http://schemas.openxmlformats.org/officeDocument/2006/relationships/slide" Target="/ppt/slides/slide3.xml" Id="R62a7308cd21342d2" /><Relationship Type="http://schemas.openxmlformats.org/officeDocument/2006/relationships/slide" Target="/ppt/slides/slide4.xml" Id="Ra98b29ff6ffc4be1" /><Relationship Type="http://schemas.openxmlformats.org/officeDocument/2006/relationships/slide" Target="/ppt/slides/slide5.xml" Id="R4aefd5c6cf494511" /><Relationship Type="http://schemas.openxmlformats.org/officeDocument/2006/relationships/slide" Target="/ppt/slides/slide6.xml" Id="R601a25ed9e9449e2" /><Relationship Type="http://schemas.openxmlformats.org/officeDocument/2006/relationships/slide" Target="/ppt/slides/slide7.xml" Id="R89693782fe9c4a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1cd4178e9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c08538d41424f" /><Relationship Type="http://schemas.openxmlformats.org/officeDocument/2006/relationships/theme" Target="/ppt/slideMasters/theme/theme1.xml" Id="Ra03fb125d8dd40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ac08538d4142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45cf379724c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76d49696b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a788815a946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a8d33234542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1f8b8e48446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4a8dfb90f4f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1da9ff21546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HASLEVOLLEN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HASLEVOLLEN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19 691 045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15 188 079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11 848 372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23 209 422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41 562 937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INTERNATIONAL MANAGEMENT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Haslevollen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hasle3@online.no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915 059 104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HASLEVOLLEN EIENDOM AS</a:t>
            </a:r>
          </a:p>
        </p:txBody>
      </p:sp>
    </p:spTree>
  </p:cSld>
  <p:clrMapOvr>
    <a:masterClrMapping xmlns:a="http://schemas.openxmlformats.org/drawingml/2006/main"/>
  </p:clrMapOvr>
</p:sld>
</file>