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4d4c88080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8cc593066f455c"/>
  </p:sldMasterIdLst>
  <p:sldIdLst>
    <p:sldId xmlns:r="http://schemas.openxmlformats.org/officeDocument/2006/relationships" id="256" r:id="Rc6f3f785c992435e"/>
    <p:sldId xmlns:r="http://schemas.openxmlformats.org/officeDocument/2006/relationships" id="257" r:id="R58b1716300634b28"/>
    <p:sldId xmlns:r="http://schemas.openxmlformats.org/officeDocument/2006/relationships" id="258" r:id="R2c124607d67c476c"/>
    <p:sldId xmlns:r="http://schemas.openxmlformats.org/officeDocument/2006/relationships" id="259" r:id="Rf20402b324ad482a"/>
    <p:sldId xmlns:r="http://schemas.openxmlformats.org/officeDocument/2006/relationships" id="260" r:id="Ra5de4f8f23e84494"/>
    <p:sldId xmlns:r="http://schemas.openxmlformats.org/officeDocument/2006/relationships" id="261" r:id="R85b7e1a9741b433a"/>
    <p:sldId xmlns:r="http://schemas.openxmlformats.org/officeDocument/2006/relationships" id="262" r:id="R86222d606393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cc593066f455c" /><Relationship Type="http://schemas.openxmlformats.org/officeDocument/2006/relationships/slide" Target="/ppt/slides/slide1.xml" Id="Rc6f3f785c992435e" /><Relationship Type="http://schemas.openxmlformats.org/officeDocument/2006/relationships/slide" Target="/ppt/slides/slide2.xml" Id="R58b1716300634b28" /><Relationship Type="http://schemas.openxmlformats.org/officeDocument/2006/relationships/slide" Target="/ppt/slides/slide3.xml" Id="R2c124607d67c476c" /><Relationship Type="http://schemas.openxmlformats.org/officeDocument/2006/relationships/slide" Target="/ppt/slides/slide4.xml" Id="Rf20402b324ad482a" /><Relationship Type="http://schemas.openxmlformats.org/officeDocument/2006/relationships/slide" Target="/ppt/slides/slide5.xml" Id="Ra5de4f8f23e84494" /><Relationship Type="http://schemas.openxmlformats.org/officeDocument/2006/relationships/slide" Target="/ppt/slides/slide6.xml" Id="R85b7e1a9741b433a" /><Relationship Type="http://schemas.openxmlformats.org/officeDocument/2006/relationships/slide" Target="/ppt/slides/slide7.xml" Id="R86222d606393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eb5a8ab2848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f9f93d5204c7e" /><Relationship Type="http://schemas.openxmlformats.org/officeDocument/2006/relationships/theme" Target="/ppt/slideMasters/theme/theme1.xml" Id="R6b4903f82b7f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f9f93d520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d9ad2a89b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571778c82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5d754729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8b68018b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b28f17deb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40f33763d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d4b143b5e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FLYTT FIX AVFALL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FLYTT FIX AVFALL AS ble etablert [år] og holder til i Hvam.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1 498 738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GÅSØY JAN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2165 Hvam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915 056 571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FLYTT FIX AVFALL AS</a:t>
            </a:r>
          </a:p>
        </p:txBody>
      </p:sp>
    </p:spTree>
  </p:cSld>
  <p:clrMapOvr>
    <a:masterClrMapping xmlns:a="http://schemas.openxmlformats.org/drawingml/2006/main"/>
  </p:clrMapOvr>
</p:sld>
</file>