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a36740450374a1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c17e98ed6474e21"/>
  </p:sldMasterIdLst>
  <p:sldIdLst>
    <p:sldId xmlns:r="http://schemas.openxmlformats.org/officeDocument/2006/relationships" id="256" r:id="R8a645769c7434f89"/>
    <p:sldId xmlns:r="http://schemas.openxmlformats.org/officeDocument/2006/relationships" id="257" r:id="Rbcea96df03884328"/>
    <p:sldId xmlns:r="http://schemas.openxmlformats.org/officeDocument/2006/relationships" id="258" r:id="R46b88552a46845bf"/>
    <p:sldId xmlns:r="http://schemas.openxmlformats.org/officeDocument/2006/relationships" id="259" r:id="R9eb14ea937cd45b9"/>
    <p:sldId xmlns:r="http://schemas.openxmlformats.org/officeDocument/2006/relationships" id="260" r:id="R69cd4d5eacda4924"/>
    <p:sldId xmlns:r="http://schemas.openxmlformats.org/officeDocument/2006/relationships" id="261" r:id="R28c98ce1bda54324"/>
    <p:sldId xmlns:r="http://schemas.openxmlformats.org/officeDocument/2006/relationships" id="262" r:id="R2dfaa2a48e58417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c17e98ed6474e21" /><Relationship Type="http://schemas.openxmlformats.org/officeDocument/2006/relationships/slide" Target="/ppt/slides/slide1.xml" Id="R8a645769c7434f89" /><Relationship Type="http://schemas.openxmlformats.org/officeDocument/2006/relationships/slide" Target="/ppt/slides/slide2.xml" Id="Rbcea96df03884328" /><Relationship Type="http://schemas.openxmlformats.org/officeDocument/2006/relationships/slide" Target="/ppt/slides/slide3.xml" Id="R46b88552a46845bf" /><Relationship Type="http://schemas.openxmlformats.org/officeDocument/2006/relationships/slide" Target="/ppt/slides/slide4.xml" Id="R9eb14ea937cd45b9" /><Relationship Type="http://schemas.openxmlformats.org/officeDocument/2006/relationships/slide" Target="/ppt/slides/slide5.xml" Id="R69cd4d5eacda4924" /><Relationship Type="http://schemas.openxmlformats.org/officeDocument/2006/relationships/slide" Target="/ppt/slides/slide6.xml" Id="R28c98ce1bda54324" /><Relationship Type="http://schemas.openxmlformats.org/officeDocument/2006/relationships/slide" Target="/ppt/slides/slide7.xml" Id="R2dfaa2a48e58417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1657a1fc38e450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e3c47e7cee418d" /><Relationship Type="http://schemas.openxmlformats.org/officeDocument/2006/relationships/theme" Target="/ppt/slideMasters/theme/theme1.xml" Id="R0333c4888d004ef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1e3c47e7cee418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9b34bb073f412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6b42d875514cf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ab9767c2734c6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9da0f8a7de431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055e06dc2f4d8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e28829c1954ed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c9dea3c1b9490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GROWING CITY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GROWING CITY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GROWING CITY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GROWING CITY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GROWING CITY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GROWING CITY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2021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2 700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1 200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1 200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30 000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GROWING CITY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ASPHOL KNUT BJØRNAR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DIDRICHSEN TROND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GROWING CITY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915 055 982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GROWING CITY AS</a:t>
            </a:r>
          </a:p>
        </p:txBody>
      </p:sp>
    </p:spTree>
  </p:cSld>
  <p:clrMapOvr>
    <a:masterClrMapping xmlns:a="http://schemas.openxmlformats.org/drawingml/2006/main"/>
  </p:clrMapOvr>
</p:sld>
</file>