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9390db9c0241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49dc05b18f4db9"/>
  </p:sldMasterIdLst>
  <p:sldIdLst>
    <p:sldId xmlns:r="http://schemas.openxmlformats.org/officeDocument/2006/relationships" id="256" r:id="R21c146fe43e74197"/>
    <p:sldId xmlns:r="http://schemas.openxmlformats.org/officeDocument/2006/relationships" id="257" r:id="R980172c9e9bb44e2"/>
    <p:sldId xmlns:r="http://schemas.openxmlformats.org/officeDocument/2006/relationships" id="258" r:id="R09c9c04904ca407b"/>
    <p:sldId xmlns:r="http://schemas.openxmlformats.org/officeDocument/2006/relationships" id="259" r:id="Rd9a37cd0c4974a1a"/>
    <p:sldId xmlns:r="http://schemas.openxmlformats.org/officeDocument/2006/relationships" id="260" r:id="R60c7eb6af96d4adf"/>
    <p:sldId xmlns:r="http://schemas.openxmlformats.org/officeDocument/2006/relationships" id="261" r:id="R6280d4e673e74715"/>
    <p:sldId xmlns:r="http://schemas.openxmlformats.org/officeDocument/2006/relationships" id="262" r:id="R055c060e467849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9dc05b18f4db9" /><Relationship Type="http://schemas.openxmlformats.org/officeDocument/2006/relationships/slide" Target="/ppt/slides/slide1.xml" Id="R21c146fe43e74197" /><Relationship Type="http://schemas.openxmlformats.org/officeDocument/2006/relationships/slide" Target="/ppt/slides/slide2.xml" Id="R980172c9e9bb44e2" /><Relationship Type="http://schemas.openxmlformats.org/officeDocument/2006/relationships/slide" Target="/ppt/slides/slide3.xml" Id="R09c9c04904ca407b" /><Relationship Type="http://schemas.openxmlformats.org/officeDocument/2006/relationships/slide" Target="/ppt/slides/slide4.xml" Id="Rd9a37cd0c4974a1a" /><Relationship Type="http://schemas.openxmlformats.org/officeDocument/2006/relationships/slide" Target="/ppt/slides/slide5.xml" Id="R60c7eb6af96d4adf" /><Relationship Type="http://schemas.openxmlformats.org/officeDocument/2006/relationships/slide" Target="/ppt/slides/slide6.xml" Id="R6280d4e673e74715" /><Relationship Type="http://schemas.openxmlformats.org/officeDocument/2006/relationships/slide" Target="/ppt/slides/slide7.xml" Id="R055c060e467849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6c36f932b47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4b1dfe8e34b44" /><Relationship Type="http://schemas.openxmlformats.org/officeDocument/2006/relationships/theme" Target="/ppt/slideMasters/theme/theme1.xml" Id="R27d1ce2399c54f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54b1dfe8e34b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0cc0f16d045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ea63b22bd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ba689fee1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17e6205f2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df8e3db4b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281f6a48a4b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f7cc9473f4e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ATTRAQUA SPECIFIC BAITS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ATTRAQUA SPECIFIC BAITS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ATTRAQUA SPECIFIC BAITS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ATTRAQUA SPECIFIC BAITS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ATTRAQUA SPECIFIC BAITS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ATTRAQUA SPECIFIC BAITS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−1 826 006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ATTRAQUA SPECIFIC BAITS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KBD HOLDING AS  –  42,9 %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SISSENER JAN WILHELM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SISSENER PÅL FREDERIK W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SISSENER WILHELM C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ALEXANDER O. KASUMYAN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ALEXANDER O. KASUMYAN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ATTRAQUA SPECIFIC BAITS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Martin Døving, Terneveien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915 055 362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ATTRAQUA SPECIFIC BAITS AS</a:t>
            </a:r>
          </a:p>
        </p:txBody>
      </p:sp>
    </p:spTree>
  </p:cSld>
  <p:clrMapOvr>
    <a:masterClrMapping xmlns:a="http://schemas.openxmlformats.org/drawingml/2006/main"/>
  </p:clrMapOvr>
</p:sld>
</file>