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198ee547f70480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951f061884d4f97"/>
  </p:sldMasterIdLst>
  <p:sldIdLst>
    <p:sldId xmlns:r="http://schemas.openxmlformats.org/officeDocument/2006/relationships" id="256" r:id="Rf00920cf90a1455f"/>
    <p:sldId xmlns:r="http://schemas.openxmlformats.org/officeDocument/2006/relationships" id="257" r:id="R685630a043814a9c"/>
    <p:sldId xmlns:r="http://schemas.openxmlformats.org/officeDocument/2006/relationships" id="258" r:id="Ree0101b4b8bc4cd8"/>
    <p:sldId xmlns:r="http://schemas.openxmlformats.org/officeDocument/2006/relationships" id="259" r:id="R3ff73ddf23fc4fb1"/>
    <p:sldId xmlns:r="http://schemas.openxmlformats.org/officeDocument/2006/relationships" id="260" r:id="R047fcd6a337a44b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951f061884d4f97" /><Relationship Type="http://schemas.openxmlformats.org/officeDocument/2006/relationships/slide" Target="/ppt/slides/slide1.xml" Id="Rf00920cf90a1455f" /><Relationship Type="http://schemas.openxmlformats.org/officeDocument/2006/relationships/slide" Target="/ppt/slides/slide2.xml" Id="R685630a043814a9c" /><Relationship Type="http://schemas.openxmlformats.org/officeDocument/2006/relationships/slide" Target="/ppt/slides/slide3.xml" Id="Ree0101b4b8bc4cd8" /><Relationship Type="http://schemas.openxmlformats.org/officeDocument/2006/relationships/slide" Target="/ppt/slides/slide4.xml" Id="R3ff73ddf23fc4fb1" /><Relationship Type="http://schemas.openxmlformats.org/officeDocument/2006/relationships/slide" Target="/ppt/slides/slide5.xml" Id="R047fcd6a337a44b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7ed223e0bd2429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096ce783f04c58" /><Relationship Type="http://schemas.openxmlformats.org/officeDocument/2006/relationships/theme" Target="/ppt/slideMasters/theme/theme1.xml" Id="Rddd49e632d8a49f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3096ce783f04c5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bb2877af0a42c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809798ed0a46c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89093f1dd34d2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3a12421df74f6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824f7aaec34a8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BRATTVOLLVEIEN 9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BRATTVOLLVEIEN 9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BRATTVOLLVEIEN 9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BRATTVOLLVEIEN 9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BRATTVOLLVEIEN 9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BRATTVOLLVEIEN 9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915 054 285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BRATTVOLLVEIEN 9 AS</a:t>
            </a:r>
          </a:p>
        </p:txBody>
      </p:sp>
    </p:spTree>
  </p:cSld>
  <p:clrMapOvr>
    <a:masterClrMapping xmlns:a="http://schemas.openxmlformats.org/drawingml/2006/main"/>
  </p:clrMapOvr>
</p:sld>
</file>