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67e428da44e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352af003d480c"/>
  </p:sldMasterIdLst>
  <p:sldIdLst>
    <p:sldId xmlns:r="http://schemas.openxmlformats.org/officeDocument/2006/relationships" id="256" r:id="Rc4f85b55e3b3400c"/>
    <p:sldId xmlns:r="http://schemas.openxmlformats.org/officeDocument/2006/relationships" id="257" r:id="R21b414fd549b4ad8"/>
    <p:sldId xmlns:r="http://schemas.openxmlformats.org/officeDocument/2006/relationships" id="258" r:id="Rf66679b950aa471d"/>
    <p:sldId xmlns:r="http://schemas.openxmlformats.org/officeDocument/2006/relationships" id="259" r:id="Rfcc518913f8c4b43"/>
    <p:sldId xmlns:r="http://schemas.openxmlformats.org/officeDocument/2006/relationships" id="260" r:id="Rb7371dc24aa94441"/>
    <p:sldId xmlns:r="http://schemas.openxmlformats.org/officeDocument/2006/relationships" id="261" r:id="R9030ba2a59f54aea"/>
    <p:sldId xmlns:r="http://schemas.openxmlformats.org/officeDocument/2006/relationships" id="262" r:id="Rd93977a6ea72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352af003d480c" /><Relationship Type="http://schemas.openxmlformats.org/officeDocument/2006/relationships/slide" Target="/ppt/slides/slide1.xml" Id="Rc4f85b55e3b3400c" /><Relationship Type="http://schemas.openxmlformats.org/officeDocument/2006/relationships/slide" Target="/ppt/slides/slide2.xml" Id="R21b414fd549b4ad8" /><Relationship Type="http://schemas.openxmlformats.org/officeDocument/2006/relationships/slide" Target="/ppt/slides/slide3.xml" Id="Rf66679b950aa471d" /><Relationship Type="http://schemas.openxmlformats.org/officeDocument/2006/relationships/slide" Target="/ppt/slides/slide4.xml" Id="Rfcc518913f8c4b43" /><Relationship Type="http://schemas.openxmlformats.org/officeDocument/2006/relationships/slide" Target="/ppt/slides/slide5.xml" Id="Rb7371dc24aa94441" /><Relationship Type="http://schemas.openxmlformats.org/officeDocument/2006/relationships/slide" Target="/ppt/slides/slide6.xml" Id="R9030ba2a59f54aea" /><Relationship Type="http://schemas.openxmlformats.org/officeDocument/2006/relationships/slide" Target="/ppt/slides/slide7.xml" Id="Rd93977a6ea72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2497367d4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51019a9ef467d" /><Relationship Type="http://schemas.openxmlformats.org/officeDocument/2006/relationships/theme" Target="/ppt/slideMasters/theme/theme1.xml" Id="Ra2357ff462a0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551019a9ef46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20489c85c4f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1a2719adb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d309a8f13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26de43d25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4559fb44c46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efd587e20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45ca36f1c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GØTT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GØTT REGNSKAP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8 147 813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267 666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3 769 757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LIS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GJEVRE STEFFEN TRONRUD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18 52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915 050 700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GØTT REGNSKAP AS</a:t>
            </a:r>
          </a:p>
        </p:txBody>
      </p:sp>
    </p:spTree>
  </p:cSld>
  <p:clrMapOvr>
    <a:masterClrMapping xmlns:a="http://schemas.openxmlformats.org/drawingml/2006/main"/>
  </p:clrMapOvr>
</p:sld>
</file>