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96e5fd914d42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2ac782266242c9"/>
  </p:sldMasterIdLst>
  <p:sldIdLst>
    <p:sldId xmlns:r="http://schemas.openxmlformats.org/officeDocument/2006/relationships" id="256" r:id="R954601ae19254fd7"/>
    <p:sldId xmlns:r="http://schemas.openxmlformats.org/officeDocument/2006/relationships" id="257" r:id="R884353afb8da445d"/>
    <p:sldId xmlns:r="http://schemas.openxmlformats.org/officeDocument/2006/relationships" id="258" r:id="R831e6fa353a642c5"/>
    <p:sldId xmlns:r="http://schemas.openxmlformats.org/officeDocument/2006/relationships" id="259" r:id="R2afc438f0ee84f4b"/>
    <p:sldId xmlns:r="http://schemas.openxmlformats.org/officeDocument/2006/relationships" id="260" r:id="R5ee6aaf44dfa44c5"/>
    <p:sldId xmlns:r="http://schemas.openxmlformats.org/officeDocument/2006/relationships" id="261" r:id="Rcab61f1ac8d94e3f"/>
    <p:sldId xmlns:r="http://schemas.openxmlformats.org/officeDocument/2006/relationships" id="262" r:id="R8dbc4969de1d4c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2ac782266242c9" /><Relationship Type="http://schemas.openxmlformats.org/officeDocument/2006/relationships/slide" Target="/ppt/slides/slide1.xml" Id="R954601ae19254fd7" /><Relationship Type="http://schemas.openxmlformats.org/officeDocument/2006/relationships/slide" Target="/ppt/slides/slide2.xml" Id="R884353afb8da445d" /><Relationship Type="http://schemas.openxmlformats.org/officeDocument/2006/relationships/slide" Target="/ppt/slides/slide3.xml" Id="R831e6fa353a642c5" /><Relationship Type="http://schemas.openxmlformats.org/officeDocument/2006/relationships/slide" Target="/ppt/slides/slide4.xml" Id="R2afc438f0ee84f4b" /><Relationship Type="http://schemas.openxmlformats.org/officeDocument/2006/relationships/slide" Target="/ppt/slides/slide5.xml" Id="R5ee6aaf44dfa44c5" /><Relationship Type="http://schemas.openxmlformats.org/officeDocument/2006/relationships/slide" Target="/ppt/slides/slide6.xml" Id="Rcab61f1ac8d94e3f" /><Relationship Type="http://schemas.openxmlformats.org/officeDocument/2006/relationships/slide" Target="/ppt/slides/slide7.xml" Id="R8dbc4969de1d4c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d5cc3256b47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b8d00e41940a2" /><Relationship Type="http://schemas.openxmlformats.org/officeDocument/2006/relationships/theme" Target="/ppt/slideMasters/theme/theme1.xml" Id="Re540a7c5a4c342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5b8d00e41940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2b6f410c34e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fbbe4e44a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a96ed4ad348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d1d249df24f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7f1058e944e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d59e0f67541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9359b6efc42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TAKSHOP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TAKSHOP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GUNVALDSEN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TAKSHOP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Stasjonssvingen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915 048 013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TAKSHOP AS</a:t>
            </a:r>
          </a:p>
        </p:txBody>
      </p:sp>
    </p:spTree>
  </p:cSld>
  <p:clrMapOvr>
    <a:masterClrMapping xmlns:a="http://schemas.openxmlformats.org/drawingml/2006/main"/>
  </p:clrMapOvr>
</p:sld>
</file>