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4b89968414b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c54ed3c07a49d9"/>
  </p:sldMasterIdLst>
  <p:sldIdLst>
    <p:sldId xmlns:r="http://schemas.openxmlformats.org/officeDocument/2006/relationships" id="256" r:id="R4e38aacb4f71408e"/>
    <p:sldId xmlns:r="http://schemas.openxmlformats.org/officeDocument/2006/relationships" id="257" r:id="Rfd047c85e06b48fd"/>
    <p:sldId xmlns:r="http://schemas.openxmlformats.org/officeDocument/2006/relationships" id="258" r:id="Rf596e77ae23d4c29"/>
    <p:sldId xmlns:r="http://schemas.openxmlformats.org/officeDocument/2006/relationships" id="259" r:id="Rc2c4106d5dcf4f69"/>
    <p:sldId xmlns:r="http://schemas.openxmlformats.org/officeDocument/2006/relationships" id="260" r:id="R9c048994a5344ff1"/>
    <p:sldId xmlns:r="http://schemas.openxmlformats.org/officeDocument/2006/relationships" id="261" r:id="R431fb04242b245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54ed3c07a49d9" /><Relationship Type="http://schemas.openxmlformats.org/officeDocument/2006/relationships/slide" Target="/ppt/slides/slide1.xml" Id="R4e38aacb4f71408e" /><Relationship Type="http://schemas.openxmlformats.org/officeDocument/2006/relationships/slide" Target="/ppt/slides/slide2.xml" Id="Rfd047c85e06b48fd" /><Relationship Type="http://schemas.openxmlformats.org/officeDocument/2006/relationships/slide" Target="/ppt/slides/slide3.xml" Id="Rf596e77ae23d4c29" /><Relationship Type="http://schemas.openxmlformats.org/officeDocument/2006/relationships/slide" Target="/ppt/slides/slide4.xml" Id="Rc2c4106d5dcf4f69" /><Relationship Type="http://schemas.openxmlformats.org/officeDocument/2006/relationships/slide" Target="/ppt/slides/slide5.xml" Id="R9c048994a5344ff1" /><Relationship Type="http://schemas.openxmlformats.org/officeDocument/2006/relationships/slide" Target="/ppt/slides/slide6.xml" Id="R431fb04242b245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6b3439b6a4e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42afeb9d347cb" /><Relationship Type="http://schemas.openxmlformats.org/officeDocument/2006/relationships/theme" Target="/ppt/slideMasters/theme/theme1.xml" Id="Rb9ac4b67e6bc45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142afeb9d347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5a1b570a34f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7423ae69845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f2aa6a02f47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a6d2c31f04e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b3b01a7c94a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b535d1d274c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TONJE K. ELDEVIK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TONJE K. ELDEVIK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TONJE K. ELDEVIK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TONJE K. ELDEVIK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TONJE K. ELDEVIK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TONJE K. ELDEVIK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KRISTOFFERSEN ELDEVIK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TONJE K. ELDEVIK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Kartverksveien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10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915 047 033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TONJE K. ELDEVIK AS</a:t>
            </a:r>
          </a:p>
        </p:txBody>
      </p:sp>
    </p:spTree>
  </p:cSld>
  <p:clrMapOvr>
    <a:masterClrMapping xmlns:a="http://schemas.openxmlformats.org/drawingml/2006/main"/>
  </p:clrMapOvr>
</p:sld>
</file>