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a26e08ef2849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73e2fe0c3141d5"/>
  </p:sldMasterIdLst>
  <p:sldIdLst>
    <p:sldId xmlns:r="http://schemas.openxmlformats.org/officeDocument/2006/relationships" id="256" r:id="Rc90575b43ec54451"/>
    <p:sldId xmlns:r="http://schemas.openxmlformats.org/officeDocument/2006/relationships" id="257" r:id="R71195636263d46d0"/>
    <p:sldId xmlns:r="http://schemas.openxmlformats.org/officeDocument/2006/relationships" id="258" r:id="R115446584e48446b"/>
    <p:sldId xmlns:r="http://schemas.openxmlformats.org/officeDocument/2006/relationships" id="259" r:id="R86f987e9bb794121"/>
    <p:sldId xmlns:r="http://schemas.openxmlformats.org/officeDocument/2006/relationships" id="260" r:id="R290ac62ec1ce422f"/>
    <p:sldId xmlns:r="http://schemas.openxmlformats.org/officeDocument/2006/relationships" id="261" r:id="Rfa6c1641800243bf"/>
    <p:sldId xmlns:r="http://schemas.openxmlformats.org/officeDocument/2006/relationships" id="262" r:id="R29327204547f40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73e2fe0c3141d5" /><Relationship Type="http://schemas.openxmlformats.org/officeDocument/2006/relationships/slide" Target="/ppt/slides/slide1.xml" Id="Rc90575b43ec54451" /><Relationship Type="http://schemas.openxmlformats.org/officeDocument/2006/relationships/slide" Target="/ppt/slides/slide2.xml" Id="R71195636263d46d0" /><Relationship Type="http://schemas.openxmlformats.org/officeDocument/2006/relationships/slide" Target="/ppt/slides/slide3.xml" Id="R115446584e48446b" /><Relationship Type="http://schemas.openxmlformats.org/officeDocument/2006/relationships/slide" Target="/ppt/slides/slide4.xml" Id="R86f987e9bb794121" /><Relationship Type="http://schemas.openxmlformats.org/officeDocument/2006/relationships/slide" Target="/ppt/slides/slide5.xml" Id="R290ac62ec1ce422f" /><Relationship Type="http://schemas.openxmlformats.org/officeDocument/2006/relationships/slide" Target="/ppt/slides/slide6.xml" Id="Rfa6c1641800243bf" /><Relationship Type="http://schemas.openxmlformats.org/officeDocument/2006/relationships/slide" Target="/ppt/slides/slide7.xml" Id="R29327204547f40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8e81175fe48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7eac8b1b249b8" /><Relationship Type="http://schemas.openxmlformats.org/officeDocument/2006/relationships/theme" Target="/ppt/slideMasters/theme/theme1.xml" Id="R4e16ce077023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7eac8b1b249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1f312a59f4f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f01a22b1f46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2ad6a779445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537708206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d2c00139242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b807a822744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85169a20548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