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6ca3cca71144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305be26564456d"/>
  </p:sldMasterIdLst>
  <p:sldIdLst>
    <p:sldId xmlns:r="http://schemas.openxmlformats.org/officeDocument/2006/relationships" id="256" r:id="Rb7ff0860187c448d"/>
    <p:sldId xmlns:r="http://schemas.openxmlformats.org/officeDocument/2006/relationships" id="257" r:id="R2883460a95294d03"/>
    <p:sldId xmlns:r="http://schemas.openxmlformats.org/officeDocument/2006/relationships" id="258" r:id="R676d07bb9bac4f61"/>
    <p:sldId xmlns:r="http://schemas.openxmlformats.org/officeDocument/2006/relationships" id="259" r:id="Ra22d159f11b6465f"/>
    <p:sldId xmlns:r="http://schemas.openxmlformats.org/officeDocument/2006/relationships" id="260" r:id="Red1c5f470df540dc"/>
    <p:sldId xmlns:r="http://schemas.openxmlformats.org/officeDocument/2006/relationships" id="261" r:id="R9b3986e36e9046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305be26564456d" /><Relationship Type="http://schemas.openxmlformats.org/officeDocument/2006/relationships/slide" Target="/ppt/slides/slide1.xml" Id="Rb7ff0860187c448d" /><Relationship Type="http://schemas.openxmlformats.org/officeDocument/2006/relationships/slide" Target="/ppt/slides/slide2.xml" Id="R2883460a95294d03" /><Relationship Type="http://schemas.openxmlformats.org/officeDocument/2006/relationships/slide" Target="/ppt/slides/slide3.xml" Id="R676d07bb9bac4f61" /><Relationship Type="http://schemas.openxmlformats.org/officeDocument/2006/relationships/slide" Target="/ppt/slides/slide4.xml" Id="Ra22d159f11b6465f" /><Relationship Type="http://schemas.openxmlformats.org/officeDocument/2006/relationships/slide" Target="/ppt/slides/slide5.xml" Id="Red1c5f470df540dc" /><Relationship Type="http://schemas.openxmlformats.org/officeDocument/2006/relationships/slide" Target="/ppt/slides/slide6.xml" Id="R9b3986e36e9046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476487d1d841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bc58ec3400448d" /><Relationship Type="http://schemas.openxmlformats.org/officeDocument/2006/relationships/theme" Target="/ppt/slideMasters/theme/theme1.xml" Id="R98430d957d6a42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bc58ec340044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91b1232a094f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aef829157646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d16687fdc541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26bb8ea5ef42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4df3fe1b564a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2a98cc91fc45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ALKASKA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915 043 607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